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4" r:id="rId3"/>
    <p:sldId id="257" r:id="rId4"/>
    <p:sldId id="258" r:id="rId5"/>
    <p:sldId id="259" r:id="rId6"/>
    <p:sldId id="260" r:id="rId7"/>
    <p:sldId id="261" r:id="rId8"/>
    <p:sldId id="270" r:id="rId9"/>
    <p:sldId id="282" r:id="rId10"/>
    <p:sldId id="280" r:id="rId11"/>
    <p:sldId id="281" r:id="rId12"/>
    <p:sldId id="263"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 id="283" r:id="rId28"/>
    <p:sldId id="284" r:id="rId29"/>
    <p:sldId id="285" r:id="rId30"/>
    <p:sldId id="286" r:id="rId31"/>
    <p:sldId id="287" r:id="rId32"/>
    <p:sldId id="310" r:id="rId33"/>
    <p:sldId id="291" r:id="rId34"/>
    <p:sldId id="292" r:id="rId35"/>
    <p:sldId id="293" r:id="rId36"/>
    <p:sldId id="294" r:id="rId37"/>
    <p:sldId id="295" r:id="rId38"/>
    <p:sldId id="296" r:id="rId39"/>
    <p:sldId id="288" r:id="rId40"/>
    <p:sldId id="289" r:id="rId41"/>
    <p:sldId id="290" r:id="rId42"/>
    <p:sldId id="301" r:id="rId43"/>
    <p:sldId id="302" r:id="rId44"/>
    <p:sldId id="306" r:id="rId45"/>
    <p:sldId id="303" r:id="rId46"/>
    <p:sldId id="307" r:id="rId47"/>
    <p:sldId id="304" r:id="rId48"/>
    <p:sldId id="308" r:id="rId49"/>
    <p:sldId id="305" r:id="rId50"/>
    <p:sldId id="309"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0E8DA-8D29-9D23-6B47-373B2749F989}" v="795" dt="2022-04-29T12:20:08.467"/>
    <p1510:client id="{174F53AD-CA5C-D7FD-EDC8-B681609A4AB7}" v="684" dt="2022-05-02T12:08:34.141"/>
    <p1510:client id="{39FD4C94-8BE0-FB73-C271-581E927D5685}" v="1009" dt="2022-04-21T12:08:57.919"/>
    <p1510:client id="{7FA11F34-6F5B-4D4B-BA8D-C0D57A88BBC1}" v="679" dt="2022-04-05T12:20:38.981"/>
    <p1510:client id="{AA4A9F74-180C-FDB9-2301-3E5D9DFEF101}" v="128" dt="2022-04-06T12:20:12.2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67" d="100"/>
          <a:sy n="67" d="100"/>
        </p:scale>
        <p:origin x="4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30.svg"/></Relationships>
</file>

<file path=ppt/diagrams/_rels/data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4" Type="http://schemas.openxmlformats.org/officeDocument/2006/relationships/image" Target="../media/image34.svg"/></Relationships>
</file>

<file path=ppt/diagrams/_rels/data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4" Type="http://schemas.openxmlformats.org/officeDocument/2006/relationships/image" Target="../media/image38.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ata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30.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4" Type="http://schemas.openxmlformats.org/officeDocument/2006/relationships/image" Target="../media/image34.svg"/></Relationships>
</file>

<file path=ppt/diagrams/_rels/drawing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4" Type="http://schemas.openxmlformats.org/officeDocument/2006/relationships/image" Target="../media/image3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2ADCB-5E20-499F-BAFE-6365B264508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B4953BD-913C-40E7-B517-E7776C10D44B}">
      <dgm:prSet/>
      <dgm:spPr/>
      <dgm:t>
        <a:bodyPr/>
        <a:lstStyle/>
        <a:p>
          <a:r>
            <a:rPr lang="en-US"/>
            <a:t>Organizing your word documents is especially important (because you will be creating a lot)</a:t>
          </a:r>
        </a:p>
      </dgm:t>
    </dgm:pt>
    <dgm:pt modelId="{6F2ED2D2-E0E6-48FE-A0F0-FA00B7E2AE5B}" type="parTrans" cxnId="{7B0F4A4F-DB6A-4FE8-813A-C93E41A7AF45}">
      <dgm:prSet/>
      <dgm:spPr/>
      <dgm:t>
        <a:bodyPr/>
        <a:lstStyle/>
        <a:p>
          <a:endParaRPr lang="en-US"/>
        </a:p>
      </dgm:t>
    </dgm:pt>
    <dgm:pt modelId="{A8E4CB91-02AE-4522-9606-966EB30F1B44}" type="sibTrans" cxnId="{7B0F4A4F-DB6A-4FE8-813A-C93E41A7AF45}">
      <dgm:prSet/>
      <dgm:spPr/>
      <dgm:t>
        <a:bodyPr/>
        <a:lstStyle/>
        <a:p>
          <a:endParaRPr lang="en-US"/>
        </a:p>
      </dgm:t>
    </dgm:pt>
    <dgm:pt modelId="{25C9C52D-1A33-40DE-A949-4110BE6A5353}">
      <dgm:prSet/>
      <dgm:spPr/>
      <dgm:t>
        <a:bodyPr/>
        <a:lstStyle/>
        <a:p>
          <a:r>
            <a:rPr lang="en-US"/>
            <a:t>You need a fast and efficient way of accessing all your documents at once</a:t>
          </a:r>
        </a:p>
      </dgm:t>
    </dgm:pt>
    <dgm:pt modelId="{359240F7-9BC3-4297-A661-72D011BD18A6}" type="parTrans" cxnId="{18E88203-1823-4E06-8365-8799DA60BB40}">
      <dgm:prSet/>
      <dgm:spPr/>
      <dgm:t>
        <a:bodyPr/>
        <a:lstStyle/>
        <a:p>
          <a:endParaRPr lang="en-US"/>
        </a:p>
      </dgm:t>
    </dgm:pt>
    <dgm:pt modelId="{C199073A-74B2-4E97-99FA-747699080B63}" type="sibTrans" cxnId="{18E88203-1823-4E06-8365-8799DA60BB40}">
      <dgm:prSet/>
      <dgm:spPr/>
      <dgm:t>
        <a:bodyPr/>
        <a:lstStyle/>
        <a:p>
          <a:endParaRPr lang="en-US"/>
        </a:p>
      </dgm:t>
    </dgm:pt>
    <dgm:pt modelId="{16DC9252-E62E-41B6-B176-D232F61D8601}">
      <dgm:prSet/>
      <dgm:spPr/>
      <dgm:t>
        <a:bodyPr/>
        <a:lstStyle/>
        <a:p>
          <a:r>
            <a:rPr lang="en-US"/>
            <a:t>There are two ways this can be done</a:t>
          </a:r>
        </a:p>
      </dgm:t>
    </dgm:pt>
    <dgm:pt modelId="{A25DC30C-5405-45C6-856F-79045DE39C1C}" type="parTrans" cxnId="{BE617A24-4C89-416C-B96E-1CF191808C6A}">
      <dgm:prSet/>
      <dgm:spPr/>
      <dgm:t>
        <a:bodyPr/>
        <a:lstStyle/>
        <a:p>
          <a:endParaRPr lang="en-US"/>
        </a:p>
      </dgm:t>
    </dgm:pt>
    <dgm:pt modelId="{CC84689F-08E2-4FEB-81DC-79975A0FD57B}" type="sibTrans" cxnId="{BE617A24-4C89-416C-B96E-1CF191808C6A}">
      <dgm:prSet/>
      <dgm:spPr/>
      <dgm:t>
        <a:bodyPr/>
        <a:lstStyle/>
        <a:p>
          <a:endParaRPr lang="en-US"/>
        </a:p>
      </dgm:t>
    </dgm:pt>
    <dgm:pt modelId="{4421497F-E156-416F-8421-A5BAF2877E8E}" type="pres">
      <dgm:prSet presAssocID="{00D2ADCB-5E20-499F-BAFE-6365B2645083}" presName="linear" presStyleCnt="0">
        <dgm:presLayoutVars>
          <dgm:animLvl val="lvl"/>
          <dgm:resizeHandles val="exact"/>
        </dgm:presLayoutVars>
      </dgm:prSet>
      <dgm:spPr/>
    </dgm:pt>
    <dgm:pt modelId="{C14EF987-ECE3-4532-9F1B-EBC7CDC3D467}" type="pres">
      <dgm:prSet presAssocID="{8B4953BD-913C-40E7-B517-E7776C10D44B}" presName="parentText" presStyleLbl="node1" presStyleIdx="0" presStyleCnt="3">
        <dgm:presLayoutVars>
          <dgm:chMax val="0"/>
          <dgm:bulletEnabled val="1"/>
        </dgm:presLayoutVars>
      </dgm:prSet>
      <dgm:spPr/>
    </dgm:pt>
    <dgm:pt modelId="{06DC320B-8516-4F45-8D62-90D9DA856199}" type="pres">
      <dgm:prSet presAssocID="{A8E4CB91-02AE-4522-9606-966EB30F1B44}" presName="spacer" presStyleCnt="0"/>
      <dgm:spPr/>
    </dgm:pt>
    <dgm:pt modelId="{D07DD7A3-868E-4472-BEA3-726D54114F90}" type="pres">
      <dgm:prSet presAssocID="{25C9C52D-1A33-40DE-A949-4110BE6A5353}" presName="parentText" presStyleLbl="node1" presStyleIdx="1" presStyleCnt="3">
        <dgm:presLayoutVars>
          <dgm:chMax val="0"/>
          <dgm:bulletEnabled val="1"/>
        </dgm:presLayoutVars>
      </dgm:prSet>
      <dgm:spPr/>
    </dgm:pt>
    <dgm:pt modelId="{DD2BA27E-7492-4C4A-8CEE-36ADEC5223E5}" type="pres">
      <dgm:prSet presAssocID="{C199073A-74B2-4E97-99FA-747699080B63}" presName="spacer" presStyleCnt="0"/>
      <dgm:spPr/>
    </dgm:pt>
    <dgm:pt modelId="{670DCBC5-7F89-4E07-9A0E-9197016401A0}" type="pres">
      <dgm:prSet presAssocID="{16DC9252-E62E-41B6-B176-D232F61D8601}" presName="parentText" presStyleLbl="node1" presStyleIdx="2" presStyleCnt="3">
        <dgm:presLayoutVars>
          <dgm:chMax val="0"/>
          <dgm:bulletEnabled val="1"/>
        </dgm:presLayoutVars>
      </dgm:prSet>
      <dgm:spPr/>
    </dgm:pt>
  </dgm:ptLst>
  <dgm:cxnLst>
    <dgm:cxn modelId="{18E88203-1823-4E06-8365-8799DA60BB40}" srcId="{00D2ADCB-5E20-499F-BAFE-6365B2645083}" destId="{25C9C52D-1A33-40DE-A949-4110BE6A5353}" srcOrd="1" destOrd="0" parTransId="{359240F7-9BC3-4297-A661-72D011BD18A6}" sibTransId="{C199073A-74B2-4E97-99FA-747699080B63}"/>
    <dgm:cxn modelId="{BE617A24-4C89-416C-B96E-1CF191808C6A}" srcId="{00D2ADCB-5E20-499F-BAFE-6365B2645083}" destId="{16DC9252-E62E-41B6-B176-D232F61D8601}" srcOrd="2" destOrd="0" parTransId="{A25DC30C-5405-45C6-856F-79045DE39C1C}" sibTransId="{CC84689F-08E2-4FEB-81DC-79975A0FD57B}"/>
    <dgm:cxn modelId="{7B0F4A4F-DB6A-4FE8-813A-C93E41A7AF45}" srcId="{00D2ADCB-5E20-499F-BAFE-6365B2645083}" destId="{8B4953BD-913C-40E7-B517-E7776C10D44B}" srcOrd="0" destOrd="0" parTransId="{6F2ED2D2-E0E6-48FE-A0F0-FA00B7E2AE5B}" sibTransId="{A8E4CB91-02AE-4522-9606-966EB30F1B44}"/>
    <dgm:cxn modelId="{1E0A3BA0-EDA3-4C7D-8696-596F5A6A767B}" type="presOf" srcId="{16DC9252-E62E-41B6-B176-D232F61D8601}" destId="{670DCBC5-7F89-4E07-9A0E-9197016401A0}" srcOrd="0" destOrd="0" presId="urn:microsoft.com/office/officeart/2005/8/layout/vList2"/>
    <dgm:cxn modelId="{0AEBB5A2-38AE-4392-A457-506A4BE87133}" type="presOf" srcId="{25C9C52D-1A33-40DE-A949-4110BE6A5353}" destId="{D07DD7A3-868E-4472-BEA3-726D54114F90}" srcOrd="0" destOrd="0" presId="urn:microsoft.com/office/officeart/2005/8/layout/vList2"/>
    <dgm:cxn modelId="{4FE4F6C4-44F8-428D-80A3-9A62C35771CC}" type="presOf" srcId="{00D2ADCB-5E20-499F-BAFE-6365B2645083}" destId="{4421497F-E156-416F-8421-A5BAF2877E8E}" srcOrd="0" destOrd="0" presId="urn:microsoft.com/office/officeart/2005/8/layout/vList2"/>
    <dgm:cxn modelId="{A5E2EAEF-96D8-441A-A684-244148FEBF5E}" type="presOf" srcId="{8B4953BD-913C-40E7-B517-E7776C10D44B}" destId="{C14EF987-ECE3-4532-9F1B-EBC7CDC3D467}" srcOrd="0" destOrd="0" presId="urn:microsoft.com/office/officeart/2005/8/layout/vList2"/>
    <dgm:cxn modelId="{A8E760B7-F89D-4741-BD9B-0525219735E4}" type="presParOf" srcId="{4421497F-E156-416F-8421-A5BAF2877E8E}" destId="{C14EF987-ECE3-4532-9F1B-EBC7CDC3D467}" srcOrd="0" destOrd="0" presId="urn:microsoft.com/office/officeart/2005/8/layout/vList2"/>
    <dgm:cxn modelId="{B705EBB3-17CA-4B90-BC37-148DFEDBAA93}" type="presParOf" srcId="{4421497F-E156-416F-8421-A5BAF2877E8E}" destId="{06DC320B-8516-4F45-8D62-90D9DA856199}" srcOrd="1" destOrd="0" presId="urn:microsoft.com/office/officeart/2005/8/layout/vList2"/>
    <dgm:cxn modelId="{BC5929A6-01B9-4BDF-A3F7-A7C038FAF9B9}" type="presParOf" srcId="{4421497F-E156-416F-8421-A5BAF2877E8E}" destId="{D07DD7A3-868E-4472-BEA3-726D54114F90}" srcOrd="2" destOrd="0" presId="urn:microsoft.com/office/officeart/2005/8/layout/vList2"/>
    <dgm:cxn modelId="{5FA39359-BE46-42EB-88DC-72F286B71B97}" type="presParOf" srcId="{4421497F-E156-416F-8421-A5BAF2877E8E}" destId="{DD2BA27E-7492-4C4A-8CEE-36ADEC5223E5}" srcOrd="3" destOrd="0" presId="urn:microsoft.com/office/officeart/2005/8/layout/vList2"/>
    <dgm:cxn modelId="{00A3E7E7-1D69-44AD-9DB0-FB824D767CE1}" type="presParOf" srcId="{4421497F-E156-416F-8421-A5BAF2877E8E}" destId="{670DCBC5-7F89-4E07-9A0E-9197016401A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2EC9F6-A702-4F53-AE3F-C61996F9A71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2EF8F26-F94A-49F1-8106-2B80286E4B5B}">
      <dgm:prSet phldr="0"/>
      <dgm:spPr/>
      <dgm:t>
        <a:bodyPr/>
        <a:lstStyle/>
        <a:p>
          <a:pPr rtl="0">
            <a:lnSpc>
              <a:spcPct val="100000"/>
            </a:lnSpc>
            <a:defRPr cap="all"/>
          </a:pPr>
          <a:r>
            <a:rPr lang="en-US" dirty="0">
              <a:latin typeface="Tw Cen MT"/>
            </a:rPr>
            <a:t>"Ex. Old Practice Paper"</a:t>
          </a:r>
        </a:p>
      </dgm:t>
    </dgm:pt>
    <dgm:pt modelId="{D3EF1EDA-482A-4277-805F-5CBFFBB79576}" type="parTrans" cxnId="{BADF098C-6AD1-4776-8FC2-AFF963E9C722}">
      <dgm:prSet/>
      <dgm:spPr/>
    </dgm:pt>
    <dgm:pt modelId="{CEA0AA65-EB29-49F8-BD63-60A0F49BBC46}" type="sibTrans" cxnId="{BADF098C-6AD1-4776-8FC2-AFF963E9C722}">
      <dgm:prSet/>
      <dgm:spPr/>
      <dgm:t>
        <a:bodyPr/>
        <a:lstStyle/>
        <a:p>
          <a:endParaRPr lang="en-US"/>
        </a:p>
      </dgm:t>
    </dgm:pt>
    <dgm:pt modelId="{467164B0-ACA0-4B7B-92CD-12C295295C77}">
      <dgm:prSet phldr="0"/>
      <dgm:spPr/>
      <dgm:t>
        <a:bodyPr/>
        <a:lstStyle/>
        <a:p>
          <a:pPr rtl="0">
            <a:lnSpc>
              <a:spcPct val="100000"/>
            </a:lnSpc>
            <a:defRPr cap="all"/>
          </a:pPr>
          <a:r>
            <a:rPr lang="en-US" dirty="0">
              <a:latin typeface="Tw Cen MT"/>
            </a:rPr>
            <a:t>"Ex. Old Paper 2"</a:t>
          </a:r>
        </a:p>
      </dgm:t>
    </dgm:pt>
    <dgm:pt modelId="{8525A25F-1A8B-49CA-AFD7-0D4E598093F1}" type="parTrans" cxnId="{4F050FC6-59D9-4EED-AFC6-3A6576BF53D4}">
      <dgm:prSet/>
      <dgm:spPr/>
    </dgm:pt>
    <dgm:pt modelId="{7AF3F005-CF3B-42C6-BB32-D9B13898F1FB}" type="sibTrans" cxnId="{4F050FC6-59D9-4EED-AFC6-3A6576BF53D4}">
      <dgm:prSet/>
      <dgm:spPr/>
    </dgm:pt>
    <dgm:pt modelId="{2E368B7D-E742-4C4C-B3A4-1EE35B5A44B4}" type="pres">
      <dgm:prSet presAssocID="{852EC9F6-A702-4F53-AE3F-C61996F9A71E}" presName="root" presStyleCnt="0">
        <dgm:presLayoutVars>
          <dgm:dir/>
          <dgm:resizeHandles val="exact"/>
        </dgm:presLayoutVars>
      </dgm:prSet>
      <dgm:spPr/>
    </dgm:pt>
    <dgm:pt modelId="{7D659151-4603-4C5E-AA83-CB711B92907F}" type="pres">
      <dgm:prSet presAssocID="{52EF8F26-F94A-49F1-8106-2B80286E4B5B}" presName="compNode" presStyleCnt="0"/>
      <dgm:spPr/>
    </dgm:pt>
    <dgm:pt modelId="{46C30F65-EF98-412E-B831-741DCCCE6064}" type="pres">
      <dgm:prSet presAssocID="{52EF8F26-F94A-49F1-8106-2B80286E4B5B}" presName="iconBgRect" presStyleLbl="bgShp" presStyleIdx="0" presStyleCnt="2"/>
      <dgm:spPr/>
    </dgm:pt>
    <dgm:pt modelId="{29D80AB8-6A86-49B0-8AB7-881236EAD3CE}" type="pres">
      <dgm:prSet presAssocID="{52EF8F26-F94A-49F1-8106-2B80286E4B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EAEBAFE3-9208-4C8F-9EBC-B558DC8B8454}" type="pres">
      <dgm:prSet presAssocID="{52EF8F26-F94A-49F1-8106-2B80286E4B5B}" presName="spaceRect" presStyleCnt="0"/>
      <dgm:spPr/>
    </dgm:pt>
    <dgm:pt modelId="{F77D75E2-469A-488B-B3F5-87DB50D79B0E}" type="pres">
      <dgm:prSet presAssocID="{52EF8F26-F94A-49F1-8106-2B80286E4B5B}" presName="textRect" presStyleLbl="revTx" presStyleIdx="0" presStyleCnt="2">
        <dgm:presLayoutVars>
          <dgm:chMax val="1"/>
          <dgm:chPref val="1"/>
        </dgm:presLayoutVars>
      </dgm:prSet>
      <dgm:spPr/>
    </dgm:pt>
    <dgm:pt modelId="{5BDB7835-5265-4B0A-8BC0-4FA1149DBA9A}" type="pres">
      <dgm:prSet presAssocID="{CEA0AA65-EB29-49F8-BD63-60A0F49BBC46}" presName="sibTrans" presStyleCnt="0"/>
      <dgm:spPr/>
    </dgm:pt>
    <dgm:pt modelId="{FD717BB0-EEAF-4637-A6D1-3246ADBF7B8E}" type="pres">
      <dgm:prSet presAssocID="{467164B0-ACA0-4B7B-92CD-12C295295C77}" presName="compNode" presStyleCnt="0"/>
      <dgm:spPr/>
    </dgm:pt>
    <dgm:pt modelId="{6DB7F96C-DAC8-488C-85B9-3C0CBF8521E6}" type="pres">
      <dgm:prSet presAssocID="{467164B0-ACA0-4B7B-92CD-12C295295C77}" presName="iconBgRect" presStyleLbl="bgShp" presStyleIdx="1" presStyleCnt="2"/>
      <dgm:spPr/>
    </dgm:pt>
    <dgm:pt modelId="{21E8161E-0920-43CC-966D-8C5D74926CF0}" type="pres">
      <dgm:prSet presAssocID="{467164B0-ACA0-4B7B-92CD-12C295295C7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per"/>
        </a:ext>
      </dgm:extLst>
    </dgm:pt>
    <dgm:pt modelId="{EE3B9E62-2F52-4BBF-970B-FB19D1C99AE2}" type="pres">
      <dgm:prSet presAssocID="{467164B0-ACA0-4B7B-92CD-12C295295C77}" presName="spaceRect" presStyleCnt="0"/>
      <dgm:spPr/>
    </dgm:pt>
    <dgm:pt modelId="{7AD4BDB2-1EB7-4179-8075-6C8F9DD897D1}" type="pres">
      <dgm:prSet presAssocID="{467164B0-ACA0-4B7B-92CD-12C295295C77}" presName="textRect" presStyleLbl="revTx" presStyleIdx="1" presStyleCnt="2">
        <dgm:presLayoutVars>
          <dgm:chMax val="1"/>
          <dgm:chPref val="1"/>
        </dgm:presLayoutVars>
      </dgm:prSet>
      <dgm:spPr/>
    </dgm:pt>
  </dgm:ptLst>
  <dgm:cxnLst>
    <dgm:cxn modelId="{CF27B600-5EBE-4068-94A4-8DF225A59178}" type="presOf" srcId="{467164B0-ACA0-4B7B-92CD-12C295295C77}" destId="{7AD4BDB2-1EB7-4179-8075-6C8F9DD897D1}" srcOrd="0" destOrd="0" presId="urn:microsoft.com/office/officeart/2018/5/layout/IconCircleLabelList"/>
    <dgm:cxn modelId="{BADF098C-6AD1-4776-8FC2-AFF963E9C722}" srcId="{852EC9F6-A702-4F53-AE3F-C61996F9A71E}" destId="{52EF8F26-F94A-49F1-8106-2B80286E4B5B}" srcOrd="0" destOrd="0" parTransId="{D3EF1EDA-482A-4277-805F-5CBFFBB79576}" sibTransId="{CEA0AA65-EB29-49F8-BD63-60A0F49BBC46}"/>
    <dgm:cxn modelId="{2DF40791-3D2F-42C7-A5B2-49BDDD7245CE}" type="presOf" srcId="{852EC9F6-A702-4F53-AE3F-C61996F9A71E}" destId="{2E368B7D-E742-4C4C-B3A4-1EE35B5A44B4}" srcOrd="0" destOrd="0" presId="urn:microsoft.com/office/officeart/2018/5/layout/IconCircleLabelList"/>
    <dgm:cxn modelId="{7A051DC4-76B9-477F-9FEE-E5187A6EEDF8}" type="presOf" srcId="{52EF8F26-F94A-49F1-8106-2B80286E4B5B}" destId="{F77D75E2-469A-488B-B3F5-87DB50D79B0E}" srcOrd="0" destOrd="0" presId="urn:microsoft.com/office/officeart/2018/5/layout/IconCircleLabelList"/>
    <dgm:cxn modelId="{4F050FC6-59D9-4EED-AFC6-3A6576BF53D4}" srcId="{852EC9F6-A702-4F53-AE3F-C61996F9A71E}" destId="{467164B0-ACA0-4B7B-92CD-12C295295C77}" srcOrd="1" destOrd="0" parTransId="{8525A25F-1A8B-49CA-AFD7-0D4E598093F1}" sibTransId="{7AF3F005-CF3B-42C6-BB32-D9B13898F1FB}"/>
    <dgm:cxn modelId="{9B714A4F-B6BB-4C8E-9C56-E5483142C84D}" type="presParOf" srcId="{2E368B7D-E742-4C4C-B3A4-1EE35B5A44B4}" destId="{7D659151-4603-4C5E-AA83-CB711B92907F}" srcOrd="0" destOrd="0" presId="urn:microsoft.com/office/officeart/2018/5/layout/IconCircleLabelList"/>
    <dgm:cxn modelId="{2F37D353-67FA-4F2D-9AD5-B90BDE71B664}" type="presParOf" srcId="{7D659151-4603-4C5E-AA83-CB711B92907F}" destId="{46C30F65-EF98-412E-B831-741DCCCE6064}" srcOrd="0" destOrd="0" presId="urn:microsoft.com/office/officeart/2018/5/layout/IconCircleLabelList"/>
    <dgm:cxn modelId="{46A0AE61-ABC2-4A84-BCE7-DEF125C98987}" type="presParOf" srcId="{7D659151-4603-4C5E-AA83-CB711B92907F}" destId="{29D80AB8-6A86-49B0-8AB7-881236EAD3CE}" srcOrd="1" destOrd="0" presId="urn:microsoft.com/office/officeart/2018/5/layout/IconCircleLabelList"/>
    <dgm:cxn modelId="{AB7F70BB-A98F-434E-B285-120F567BFE48}" type="presParOf" srcId="{7D659151-4603-4C5E-AA83-CB711B92907F}" destId="{EAEBAFE3-9208-4C8F-9EBC-B558DC8B8454}" srcOrd="2" destOrd="0" presId="urn:microsoft.com/office/officeart/2018/5/layout/IconCircleLabelList"/>
    <dgm:cxn modelId="{D45670CC-A8EB-4DE4-948F-9E6DF51FB68A}" type="presParOf" srcId="{7D659151-4603-4C5E-AA83-CB711B92907F}" destId="{F77D75E2-469A-488B-B3F5-87DB50D79B0E}" srcOrd="3" destOrd="0" presId="urn:microsoft.com/office/officeart/2018/5/layout/IconCircleLabelList"/>
    <dgm:cxn modelId="{22940CFF-866F-406E-AD64-C76E8E14B670}" type="presParOf" srcId="{2E368B7D-E742-4C4C-B3A4-1EE35B5A44B4}" destId="{5BDB7835-5265-4B0A-8BC0-4FA1149DBA9A}" srcOrd="1" destOrd="0" presId="urn:microsoft.com/office/officeart/2018/5/layout/IconCircleLabelList"/>
    <dgm:cxn modelId="{1FA79C85-A037-4DAF-A596-584D5FF0ED83}" type="presParOf" srcId="{2E368B7D-E742-4C4C-B3A4-1EE35B5A44B4}" destId="{FD717BB0-EEAF-4637-A6D1-3246ADBF7B8E}" srcOrd="2" destOrd="0" presId="urn:microsoft.com/office/officeart/2018/5/layout/IconCircleLabelList"/>
    <dgm:cxn modelId="{669B414D-2141-4330-929E-A49393BE628E}" type="presParOf" srcId="{FD717BB0-EEAF-4637-A6D1-3246ADBF7B8E}" destId="{6DB7F96C-DAC8-488C-85B9-3C0CBF8521E6}" srcOrd="0" destOrd="0" presId="urn:microsoft.com/office/officeart/2018/5/layout/IconCircleLabelList"/>
    <dgm:cxn modelId="{4FCA49B1-DF22-4938-9D27-C427A6C849FF}" type="presParOf" srcId="{FD717BB0-EEAF-4637-A6D1-3246ADBF7B8E}" destId="{21E8161E-0920-43CC-966D-8C5D74926CF0}" srcOrd="1" destOrd="0" presId="urn:microsoft.com/office/officeart/2018/5/layout/IconCircleLabelList"/>
    <dgm:cxn modelId="{1991A3E8-402D-4335-8A17-B60D4AF0E38E}" type="presParOf" srcId="{FD717BB0-EEAF-4637-A6D1-3246ADBF7B8E}" destId="{EE3B9E62-2F52-4BBF-970B-FB19D1C99AE2}" srcOrd="2" destOrd="0" presId="urn:microsoft.com/office/officeart/2018/5/layout/IconCircleLabelList"/>
    <dgm:cxn modelId="{4061AAF8-249C-458E-AA48-3C663D5E6496}" type="presParOf" srcId="{FD717BB0-EEAF-4637-A6D1-3246ADBF7B8E}" destId="{7AD4BDB2-1EB7-4179-8075-6C8F9DD897D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2EC9F6-A702-4F53-AE3F-C61996F9A71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2EF8F26-F94A-49F1-8106-2B80286E4B5B}">
      <dgm:prSet phldr="0"/>
      <dgm:spPr/>
      <dgm:t>
        <a:bodyPr/>
        <a:lstStyle/>
        <a:p>
          <a:pPr rtl="0">
            <a:defRPr cap="all"/>
          </a:pPr>
          <a:r>
            <a:rPr lang="en-US" dirty="0">
              <a:latin typeface="Tw Cen MT"/>
            </a:rPr>
            <a:t>Class activities</a:t>
          </a:r>
        </a:p>
      </dgm:t>
    </dgm:pt>
    <dgm:pt modelId="{D3EF1EDA-482A-4277-805F-5CBFFBB79576}" type="parTrans" cxnId="{BADF098C-6AD1-4776-8FC2-AFF963E9C722}">
      <dgm:prSet/>
      <dgm:spPr/>
    </dgm:pt>
    <dgm:pt modelId="{CEA0AA65-EB29-49F8-BD63-60A0F49BBC46}" type="sibTrans" cxnId="{BADF098C-6AD1-4776-8FC2-AFF963E9C722}">
      <dgm:prSet/>
      <dgm:spPr/>
    </dgm:pt>
    <dgm:pt modelId="{191B78FD-BCD3-4FFF-944B-3CC4CB8F4CC1}" type="pres">
      <dgm:prSet presAssocID="{852EC9F6-A702-4F53-AE3F-C61996F9A71E}" presName="diagram" presStyleCnt="0">
        <dgm:presLayoutVars>
          <dgm:dir/>
          <dgm:resizeHandles val="exact"/>
        </dgm:presLayoutVars>
      </dgm:prSet>
      <dgm:spPr/>
    </dgm:pt>
    <dgm:pt modelId="{F3EF6C7B-51A3-49C5-B5D4-6F319C81BE81}" type="pres">
      <dgm:prSet presAssocID="{52EF8F26-F94A-49F1-8106-2B80286E4B5B}" presName="node" presStyleLbl="node1" presStyleIdx="0" presStyleCnt="1">
        <dgm:presLayoutVars>
          <dgm:bulletEnabled val="1"/>
        </dgm:presLayoutVars>
      </dgm:prSet>
      <dgm:spPr/>
    </dgm:pt>
  </dgm:ptLst>
  <dgm:cxnLst>
    <dgm:cxn modelId="{22F0A81F-6575-4513-BA67-E5FE9ACFFB28}" type="presOf" srcId="{52EF8F26-F94A-49F1-8106-2B80286E4B5B}" destId="{F3EF6C7B-51A3-49C5-B5D4-6F319C81BE81}" srcOrd="0" destOrd="0" presId="urn:microsoft.com/office/officeart/2005/8/layout/default"/>
    <dgm:cxn modelId="{BADF098C-6AD1-4776-8FC2-AFF963E9C722}" srcId="{852EC9F6-A702-4F53-AE3F-C61996F9A71E}" destId="{52EF8F26-F94A-49F1-8106-2B80286E4B5B}" srcOrd="0" destOrd="0" parTransId="{D3EF1EDA-482A-4277-805F-5CBFFBB79576}" sibTransId="{CEA0AA65-EB29-49F8-BD63-60A0F49BBC46}"/>
    <dgm:cxn modelId="{8BB327F2-3EAB-40FD-BB4D-15B558BC8069}" type="presOf" srcId="{852EC9F6-A702-4F53-AE3F-C61996F9A71E}" destId="{191B78FD-BCD3-4FFF-944B-3CC4CB8F4CC1}" srcOrd="0" destOrd="0" presId="urn:microsoft.com/office/officeart/2005/8/layout/default"/>
    <dgm:cxn modelId="{483C4FF7-FE08-4E97-87FB-A9465DBED3BA}" type="presParOf" srcId="{191B78FD-BCD3-4FFF-944B-3CC4CB8F4CC1}" destId="{F3EF6C7B-51A3-49C5-B5D4-6F319C81BE8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2EC9F6-A702-4F53-AE3F-C61996F9A71E}"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52EF8F26-F94A-49F1-8106-2B80286E4B5B}">
      <dgm:prSet phldr="0"/>
      <dgm:spPr/>
      <dgm:t>
        <a:bodyPr/>
        <a:lstStyle/>
        <a:p>
          <a:pPr>
            <a:lnSpc>
              <a:spcPct val="100000"/>
            </a:lnSpc>
          </a:pPr>
          <a:r>
            <a:rPr lang="en-US">
              <a:latin typeface="Tw Cen MT"/>
            </a:rPr>
            <a:t>Her Calendar</a:t>
          </a:r>
        </a:p>
      </dgm:t>
    </dgm:pt>
    <dgm:pt modelId="{D3EF1EDA-482A-4277-805F-5CBFFBB79576}" type="parTrans" cxnId="{BADF098C-6AD1-4776-8FC2-AFF963E9C722}">
      <dgm:prSet/>
      <dgm:spPr/>
    </dgm:pt>
    <dgm:pt modelId="{CEA0AA65-EB29-49F8-BD63-60A0F49BBC46}" type="sibTrans" cxnId="{BADF098C-6AD1-4776-8FC2-AFF963E9C722}">
      <dgm:prSet/>
      <dgm:spPr/>
      <dgm:t>
        <a:bodyPr/>
        <a:lstStyle/>
        <a:p>
          <a:endParaRPr lang="en-US"/>
        </a:p>
      </dgm:t>
    </dgm:pt>
    <dgm:pt modelId="{48C9F36A-90CE-4479-985A-E9A5F9A4CCE5}">
      <dgm:prSet phldr="0"/>
      <dgm:spPr/>
      <dgm:t>
        <a:bodyPr/>
        <a:lstStyle/>
        <a:p>
          <a:pPr>
            <a:lnSpc>
              <a:spcPct val="100000"/>
            </a:lnSpc>
          </a:pPr>
          <a:r>
            <a:rPr lang="en-US">
              <a:latin typeface="Tw Cen MT"/>
            </a:rPr>
            <a:t>Your Calendar</a:t>
          </a:r>
        </a:p>
      </dgm:t>
    </dgm:pt>
    <dgm:pt modelId="{DDE8367A-CE5A-4C95-89B3-AF27D8772787}" type="parTrans" cxnId="{5E61B0E5-A432-402F-929B-150695E3309A}">
      <dgm:prSet/>
      <dgm:spPr/>
    </dgm:pt>
    <dgm:pt modelId="{75F20543-08DA-439E-9F3D-EA2AF25244DA}" type="sibTrans" cxnId="{5E61B0E5-A432-402F-929B-150695E3309A}">
      <dgm:prSet/>
      <dgm:spPr/>
    </dgm:pt>
    <dgm:pt modelId="{5C74ADE9-207A-4FEA-BB82-CDEAE381DA8F}" type="pres">
      <dgm:prSet presAssocID="{852EC9F6-A702-4F53-AE3F-C61996F9A71E}" presName="root" presStyleCnt="0">
        <dgm:presLayoutVars>
          <dgm:dir/>
          <dgm:resizeHandles val="exact"/>
        </dgm:presLayoutVars>
      </dgm:prSet>
      <dgm:spPr/>
    </dgm:pt>
    <dgm:pt modelId="{096074F1-A70F-4529-92CA-F6AD37316834}" type="pres">
      <dgm:prSet presAssocID="{52EF8F26-F94A-49F1-8106-2B80286E4B5B}" presName="compNode" presStyleCnt="0"/>
      <dgm:spPr/>
    </dgm:pt>
    <dgm:pt modelId="{FD0AA349-504F-40C1-A8FF-D9B15006FED5}" type="pres">
      <dgm:prSet presAssocID="{52EF8F26-F94A-49F1-8106-2B80286E4B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20F08E74-87E3-442A-9927-058E318FFF0A}" type="pres">
      <dgm:prSet presAssocID="{52EF8F26-F94A-49F1-8106-2B80286E4B5B}" presName="spaceRect" presStyleCnt="0"/>
      <dgm:spPr/>
    </dgm:pt>
    <dgm:pt modelId="{32EE1162-A1DB-46A3-9F43-C3AA3863267B}" type="pres">
      <dgm:prSet presAssocID="{52EF8F26-F94A-49F1-8106-2B80286E4B5B}" presName="textRect" presStyleLbl="revTx" presStyleIdx="0" presStyleCnt="2">
        <dgm:presLayoutVars>
          <dgm:chMax val="1"/>
          <dgm:chPref val="1"/>
        </dgm:presLayoutVars>
      </dgm:prSet>
      <dgm:spPr/>
    </dgm:pt>
    <dgm:pt modelId="{87FEB070-FB84-4FF6-9CC8-22C828DA456B}" type="pres">
      <dgm:prSet presAssocID="{CEA0AA65-EB29-49F8-BD63-60A0F49BBC46}" presName="sibTrans" presStyleCnt="0"/>
      <dgm:spPr/>
    </dgm:pt>
    <dgm:pt modelId="{102A3A79-69E3-4816-8952-1E3FC258AE59}" type="pres">
      <dgm:prSet presAssocID="{48C9F36A-90CE-4479-985A-E9A5F9A4CCE5}" presName="compNode" presStyleCnt="0"/>
      <dgm:spPr/>
    </dgm:pt>
    <dgm:pt modelId="{2D43FD5C-40C1-4372-B2F9-3EDBBBD529FE}" type="pres">
      <dgm:prSet presAssocID="{48C9F36A-90CE-4479-985A-E9A5F9A4CCE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thly calendar"/>
        </a:ext>
      </dgm:extLst>
    </dgm:pt>
    <dgm:pt modelId="{941F399C-4F5D-4E3B-8F1C-807C546A052A}" type="pres">
      <dgm:prSet presAssocID="{48C9F36A-90CE-4479-985A-E9A5F9A4CCE5}" presName="spaceRect" presStyleCnt="0"/>
      <dgm:spPr/>
    </dgm:pt>
    <dgm:pt modelId="{2451705F-51B2-4131-B756-78A8AFE2C78C}" type="pres">
      <dgm:prSet presAssocID="{48C9F36A-90CE-4479-985A-E9A5F9A4CCE5}" presName="textRect" presStyleLbl="revTx" presStyleIdx="1" presStyleCnt="2">
        <dgm:presLayoutVars>
          <dgm:chMax val="1"/>
          <dgm:chPref val="1"/>
        </dgm:presLayoutVars>
      </dgm:prSet>
      <dgm:spPr/>
    </dgm:pt>
  </dgm:ptLst>
  <dgm:cxnLst>
    <dgm:cxn modelId="{968C0106-9368-4FF6-A202-ED12F7958E80}" type="presOf" srcId="{852EC9F6-A702-4F53-AE3F-C61996F9A71E}" destId="{5C74ADE9-207A-4FEA-BB82-CDEAE381DA8F}" srcOrd="0" destOrd="0" presId="urn:microsoft.com/office/officeart/2018/2/layout/IconLabelList"/>
    <dgm:cxn modelId="{BADF098C-6AD1-4776-8FC2-AFF963E9C722}" srcId="{852EC9F6-A702-4F53-AE3F-C61996F9A71E}" destId="{52EF8F26-F94A-49F1-8106-2B80286E4B5B}" srcOrd="0" destOrd="0" parTransId="{D3EF1EDA-482A-4277-805F-5CBFFBB79576}" sibTransId="{CEA0AA65-EB29-49F8-BD63-60A0F49BBC46}"/>
    <dgm:cxn modelId="{9E496CAF-D1C8-4A8A-BDDC-D817724C80B9}" type="presOf" srcId="{48C9F36A-90CE-4479-985A-E9A5F9A4CCE5}" destId="{2451705F-51B2-4131-B756-78A8AFE2C78C}" srcOrd="0" destOrd="0" presId="urn:microsoft.com/office/officeart/2018/2/layout/IconLabelList"/>
    <dgm:cxn modelId="{8FF7EBB8-1573-45B2-8395-4A67139A3ACA}" type="presOf" srcId="{52EF8F26-F94A-49F1-8106-2B80286E4B5B}" destId="{32EE1162-A1DB-46A3-9F43-C3AA3863267B}" srcOrd="0" destOrd="0" presId="urn:microsoft.com/office/officeart/2018/2/layout/IconLabelList"/>
    <dgm:cxn modelId="{5E61B0E5-A432-402F-929B-150695E3309A}" srcId="{852EC9F6-A702-4F53-AE3F-C61996F9A71E}" destId="{48C9F36A-90CE-4479-985A-E9A5F9A4CCE5}" srcOrd="1" destOrd="0" parTransId="{DDE8367A-CE5A-4C95-89B3-AF27D8772787}" sibTransId="{75F20543-08DA-439E-9F3D-EA2AF25244DA}"/>
    <dgm:cxn modelId="{60C12B80-39B1-46E2-B325-0588F3C4FA38}" type="presParOf" srcId="{5C74ADE9-207A-4FEA-BB82-CDEAE381DA8F}" destId="{096074F1-A70F-4529-92CA-F6AD37316834}" srcOrd="0" destOrd="0" presId="urn:microsoft.com/office/officeart/2018/2/layout/IconLabelList"/>
    <dgm:cxn modelId="{E786723F-1AF4-4ECA-B843-73175ADD75AF}" type="presParOf" srcId="{096074F1-A70F-4529-92CA-F6AD37316834}" destId="{FD0AA349-504F-40C1-A8FF-D9B15006FED5}" srcOrd="0" destOrd="0" presId="urn:microsoft.com/office/officeart/2018/2/layout/IconLabelList"/>
    <dgm:cxn modelId="{3EF04986-255B-4E83-BC3B-A6FF9EAE8E18}" type="presParOf" srcId="{096074F1-A70F-4529-92CA-F6AD37316834}" destId="{20F08E74-87E3-442A-9927-058E318FFF0A}" srcOrd="1" destOrd="0" presId="urn:microsoft.com/office/officeart/2018/2/layout/IconLabelList"/>
    <dgm:cxn modelId="{3366DFEC-9490-40ED-9458-BF4F8C8D0493}" type="presParOf" srcId="{096074F1-A70F-4529-92CA-F6AD37316834}" destId="{32EE1162-A1DB-46A3-9F43-C3AA3863267B}" srcOrd="2" destOrd="0" presId="urn:microsoft.com/office/officeart/2018/2/layout/IconLabelList"/>
    <dgm:cxn modelId="{DCDD9641-E3E1-4B6E-AD98-0CF16833DA82}" type="presParOf" srcId="{5C74ADE9-207A-4FEA-BB82-CDEAE381DA8F}" destId="{87FEB070-FB84-4FF6-9CC8-22C828DA456B}" srcOrd="1" destOrd="0" presId="urn:microsoft.com/office/officeart/2018/2/layout/IconLabelList"/>
    <dgm:cxn modelId="{A345C35D-0D8C-48EA-92AE-94ABB9D52404}" type="presParOf" srcId="{5C74ADE9-207A-4FEA-BB82-CDEAE381DA8F}" destId="{102A3A79-69E3-4816-8952-1E3FC258AE59}" srcOrd="2" destOrd="0" presId="urn:microsoft.com/office/officeart/2018/2/layout/IconLabelList"/>
    <dgm:cxn modelId="{0B60626A-F05A-44AF-9481-3AB40D8874F0}" type="presParOf" srcId="{102A3A79-69E3-4816-8952-1E3FC258AE59}" destId="{2D43FD5C-40C1-4372-B2F9-3EDBBBD529FE}" srcOrd="0" destOrd="0" presId="urn:microsoft.com/office/officeart/2018/2/layout/IconLabelList"/>
    <dgm:cxn modelId="{B0B13504-A7ED-4779-A1D6-4577DC19433B}" type="presParOf" srcId="{102A3A79-69E3-4816-8952-1E3FC258AE59}" destId="{941F399C-4F5D-4E3B-8F1C-807C546A052A}" srcOrd="1" destOrd="0" presId="urn:microsoft.com/office/officeart/2018/2/layout/IconLabelList"/>
    <dgm:cxn modelId="{FC5B8485-E143-48C3-9FA8-BDFDB41B624A}" type="presParOf" srcId="{102A3A79-69E3-4816-8952-1E3FC258AE59}" destId="{2451705F-51B2-4131-B756-78A8AFE2C78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2EC9F6-A702-4F53-AE3F-C61996F9A71E}"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52EF8F26-F94A-49F1-8106-2B80286E4B5B}">
      <dgm:prSet phldr="0"/>
      <dgm:spPr/>
      <dgm:t>
        <a:bodyPr/>
        <a:lstStyle/>
        <a:p>
          <a:pPr>
            <a:lnSpc>
              <a:spcPct val="100000"/>
            </a:lnSpc>
          </a:pPr>
          <a:r>
            <a:rPr lang="en-US">
              <a:latin typeface="Tw Cen MT"/>
            </a:rPr>
            <a:t>Rough Websites</a:t>
          </a:r>
        </a:p>
      </dgm:t>
    </dgm:pt>
    <dgm:pt modelId="{D3EF1EDA-482A-4277-805F-5CBFFBB79576}" type="parTrans" cxnId="{BADF098C-6AD1-4776-8FC2-AFF963E9C722}">
      <dgm:prSet/>
      <dgm:spPr/>
    </dgm:pt>
    <dgm:pt modelId="{CEA0AA65-EB29-49F8-BD63-60A0F49BBC46}" type="sibTrans" cxnId="{BADF098C-6AD1-4776-8FC2-AFF963E9C722}">
      <dgm:prSet/>
      <dgm:spPr/>
      <dgm:t>
        <a:bodyPr/>
        <a:lstStyle/>
        <a:p>
          <a:endParaRPr lang="en-US"/>
        </a:p>
      </dgm:t>
    </dgm:pt>
    <dgm:pt modelId="{D6A28DDB-33E7-4BB2-A401-B1EB0D413B39}">
      <dgm:prSet phldr="0"/>
      <dgm:spPr/>
      <dgm:t>
        <a:bodyPr/>
        <a:lstStyle/>
        <a:p>
          <a:pPr>
            <a:lnSpc>
              <a:spcPct val="100000"/>
            </a:lnSpc>
          </a:pPr>
          <a:r>
            <a:rPr lang="en-US" cap="all">
              <a:latin typeface="Tw Cen MT"/>
            </a:rPr>
            <a:t>Rough Books</a:t>
          </a:r>
          <a:endParaRPr lang="en-US" cap="all"/>
        </a:p>
      </dgm:t>
    </dgm:pt>
    <dgm:pt modelId="{614F685E-D600-4DFE-BE08-E51B1BF953B5}" type="parTrans" cxnId="{78B908FD-6813-48F4-8427-0306E1A097F2}">
      <dgm:prSet/>
      <dgm:spPr/>
    </dgm:pt>
    <dgm:pt modelId="{DC025810-89B2-485C-97D3-4AC9BDCB31C0}" type="sibTrans" cxnId="{78B908FD-6813-48F4-8427-0306E1A097F2}">
      <dgm:prSet/>
      <dgm:spPr/>
    </dgm:pt>
    <dgm:pt modelId="{18554084-DAF3-4459-910A-9CE2DC6261E1}" type="pres">
      <dgm:prSet presAssocID="{852EC9F6-A702-4F53-AE3F-C61996F9A71E}" presName="root" presStyleCnt="0">
        <dgm:presLayoutVars>
          <dgm:dir/>
          <dgm:resizeHandles val="exact"/>
        </dgm:presLayoutVars>
      </dgm:prSet>
      <dgm:spPr/>
    </dgm:pt>
    <dgm:pt modelId="{00111B51-DDE9-4C07-92E1-0FFBCAADADAB}" type="pres">
      <dgm:prSet presAssocID="{52EF8F26-F94A-49F1-8106-2B80286E4B5B}" presName="compNode" presStyleCnt="0"/>
      <dgm:spPr/>
    </dgm:pt>
    <dgm:pt modelId="{4BBEDDEF-1DF3-488B-96B7-772956657CE1}" type="pres">
      <dgm:prSet presAssocID="{52EF8F26-F94A-49F1-8106-2B80286E4B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a:ext>
      </dgm:extLst>
    </dgm:pt>
    <dgm:pt modelId="{305730F8-E443-47A8-B2CF-A0ED76700B57}" type="pres">
      <dgm:prSet presAssocID="{52EF8F26-F94A-49F1-8106-2B80286E4B5B}" presName="spaceRect" presStyleCnt="0"/>
      <dgm:spPr/>
    </dgm:pt>
    <dgm:pt modelId="{CCF62CC6-BA6E-47D1-B640-FE84929C00C8}" type="pres">
      <dgm:prSet presAssocID="{52EF8F26-F94A-49F1-8106-2B80286E4B5B}" presName="textRect" presStyleLbl="revTx" presStyleIdx="0" presStyleCnt="2">
        <dgm:presLayoutVars>
          <dgm:chMax val="1"/>
          <dgm:chPref val="1"/>
        </dgm:presLayoutVars>
      </dgm:prSet>
      <dgm:spPr/>
    </dgm:pt>
    <dgm:pt modelId="{3848D02A-ABBE-4DDA-8FDA-55370AA14DAF}" type="pres">
      <dgm:prSet presAssocID="{CEA0AA65-EB29-49F8-BD63-60A0F49BBC46}" presName="sibTrans" presStyleCnt="0"/>
      <dgm:spPr/>
    </dgm:pt>
    <dgm:pt modelId="{4D88A8B1-C8A1-44CF-908F-D967DA24FC65}" type="pres">
      <dgm:prSet presAssocID="{D6A28DDB-33E7-4BB2-A401-B1EB0D413B39}" presName="compNode" presStyleCnt="0"/>
      <dgm:spPr/>
    </dgm:pt>
    <dgm:pt modelId="{21D32775-34FD-4992-BA2A-891F286EE96F}" type="pres">
      <dgm:prSet presAssocID="{D6A28DDB-33E7-4BB2-A401-B1EB0D413B3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A6CE2436-C2FE-4D20-8212-C055A1F1E883}" type="pres">
      <dgm:prSet presAssocID="{D6A28DDB-33E7-4BB2-A401-B1EB0D413B39}" presName="spaceRect" presStyleCnt="0"/>
      <dgm:spPr/>
    </dgm:pt>
    <dgm:pt modelId="{164FDD42-74FA-412E-AF71-C8F8F4DD0FD3}" type="pres">
      <dgm:prSet presAssocID="{D6A28DDB-33E7-4BB2-A401-B1EB0D413B39}" presName="textRect" presStyleLbl="revTx" presStyleIdx="1" presStyleCnt="2">
        <dgm:presLayoutVars>
          <dgm:chMax val="1"/>
          <dgm:chPref val="1"/>
        </dgm:presLayoutVars>
      </dgm:prSet>
      <dgm:spPr/>
    </dgm:pt>
  </dgm:ptLst>
  <dgm:cxnLst>
    <dgm:cxn modelId="{86156167-3D33-450C-91ED-EEE0271F90EA}" type="presOf" srcId="{D6A28DDB-33E7-4BB2-A401-B1EB0D413B39}" destId="{164FDD42-74FA-412E-AF71-C8F8F4DD0FD3}" srcOrd="0" destOrd="0" presId="urn:microsoft.com/office/officeart/2018/2/layout/IconLabelList"/>
    <dgm:cxn modelId="{BADF098C-6AD1-4776-8FC2-AFF963E9C722}" srcId="{852EC9F6-A702-4F53-AE3F-C61996F9A71E}" destId="{52EF8F26-F94A-49F1-8106-2B80286E4B5B}" srcOrd="0" destOrd="0" parTransId="{D3EF1EDA-482A-4277-805F-5CBFFBB79576}" sibTransId="{CEA0AA65-EB29-49F8-BD63-60A0F49BBC46}"/>
    <dgm:cxn modelId="{C99313C0-A9CD-436B-A427-68BD3C77B639}" type="presOf" srcId="{52EF8F26-F94A-49F1-8106-2B80286E4B5B}" destId="{CCF62CC6-BA6E-47D1-B640-FE84929C00C8}" srcOrd="0" destOrd="0" presId="urn:microsoft.com/office/officeart/2018/2/layout/IconLabelList"/>
    <dgm:cxn modelId="{71E970F6-20D5-46D0-A7C5-3AD960581139}" type="presOf" srcId="{852EC9F6-A702-4F53-AE3F-C61996F9A71E}" destId="{18554084-DAF3-4459-910A-9CE2DC6261E1}" srcOrd="0" destOrd="0" presId="urn:microsoft.com/office/officeart/2018/2/layout/IconLabelList"/>
    <dgm:cxn modelId="{78B908FD-6813-48F4-8427-0306E1A097F2}" srcId="{852EC9F6-A702-4F53-AE3F-C61996F9A71E}" destId="{D6A28DDB-33E7-4BB2-A401-B1EB0D413B39}" srcOrd="1" destOrd="0" parTransId="{614F685E-D600-4DFE-BE08-E51B1BF953B5}" sibTransId="{DC025810-89B2-485C-97D3-4AC9BDCB31C0}"/>
    <dgm:cxn modelId="{06F6A222-BEAD-4085-A7CC-6E63D0CA5276}" type="presParOf" srcId="{18554084-DAF3-4459-910A-9CE2DC6261E1}" destId="{00111B51-DDE9-4C07-92E1-0FFBCAADADAB}" srcOrd="0" destOrd="0" presId="urn:microsoft.com/office/officeart/2018/2/layout/IconLabelList"/>
    <dgm:cxn modelId="{F8996673-044E-4063-B00A-CD46FBFE3AF0}" type="presParOf" srcId="{00111B51-DDE9-4C07-92E1-0FFBCAADADAB}" destId="{4BBEDDEF-1DF3-488B-96B7-772956657CE1}" srcOrd="0" destOrd="0" presId="urn:microsoft.com/office/officeart/2018/2/layout/IconLabelList"/>
    <dgm:cxn modelId="{C8F13251-D0A8-4AC3-8F49-830E931A017A}" type="presParOf" srcId="{00111B51-DDE9-4C07-92E1-0FFBCAADADAB}" destId="{305730F8-E443-47A8-B2CF-A0ED76700B57}" srcOrd="1" destOrd="0" presId="urn:microsoft.com/office/officeart/2018/2/layout/IconLabelList"/>
    <dgm:cxn modelId="{2364CA04-9350-4E85-899E-D3A9685BDFF9}" type="presParOf" srcId="{00111B51-DDE9-4C07-92E1-0FFBCAADADAB}" destId="{CCF62CC6-BA6E-47D1-B640-FE84929C00C8}" srcOrd="2" destOrd="0" presId="urn:microsoft.com/office/officeart/2018/2/layout/IconLabelList"/>
    <dgm:cxn modelId="{F477AD3B-C7FD-4504-BC0F-3CF3FACAE227}" type="presParOf" srcId="{18554084-DAF3-4459-910A-9CE2DC6261E1}" destId="{3848D02A-ABBE-4DDA-8FDA-55370AA14DAF}" srcOrd="1" destOrd="0" presId="urn:microsoft.com/office/officeart/2018/2/layout/IconLabelList"/>
    <dgm:cxn modelId="{FE5584DE-44F5-4663-920C-00240D15059B}" type="presParOf" srcId="{18554084-DAF3-4459-910A-9CE2DC6261E1}" destId="{4D88A8B1-C8A1-44CF-908F-D967DA24FC65}" srcOrd="2" destOrd="0" presId="urn:microsoft.com/office/officeart/2018/2/layout/IconLabelList"/>
    <dgm:cxn modelId="{89E265E6-3110-4DE1-A533-205B86D531C7}" type="presParOf" srcId="{4D88A8B1-C8A1-44CF-908F-D967DA24FC65}" destId="{21D32775-34FD-4992-BA2A-891F286EE96F}" srcOrd="0" destOrd="0" presId="urn:microsoft.com/office/officeart/2018/2/layout/IconLabelList"/>
    <dgm:cxn modelId="{A23EAE48-A268-410A-B07E-827E44F89E5B}" type="presParOf" srcId="{4D88A8B1-C8A1-44CF-908F-D967DA24FC65}" destId="{A6CE2436-C2FE-4D20-8212-C055A1F1E883}" srcOrd="1" destOrd="0" presId="urn:microsoft.com/office/officeart/2018/2/layout/IconLabelList"/>
    <dgm:cxn modelId="{64CEA9E4-7271-458D-BB96-3F4F713AA1A3}" type="presParOf" srcId="{4D88A8B1-C8A1-44CF-908F-D967DA24FC65}" destId="{164FDD42-74FA-412E-AF71-C8F8F4DD0FD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D2ADCB-5E20-499F-BAFE-6365B264508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B4953BD-913C-40E7-B517-E7776C10D44B}">
      <dgm:prSet/>
      <dgm:spPr/>
      <dgm:t>
        <a:bodyPr/>
        <a:lstStyle/>
        <a:p>
          <a:pPr rtl="0"/>
          <a:r>
            <a:rPr lang="en-US" dirty="0"/>
            <a:t>Organizing </a:t>
          </a:r>
          <a:r>
            <a:rPr lang="en-US" dirty="0">
              <a:latin typeface="Tw Cen MT"/>
            </a:rPr>
            <a:t>articles and quotes are the most important part of your paper</a:t>
          </a:r>
          <a:endParaRPr lang="en-US" dirty="0"/>
        </a:p>
      </dgm:t>
    </dgm:pt>
    <dgm:pt modelId="{6F2ED2D2-E0E6-48FE-A0F0-FA00B7E2AE5B}" type="parTrans" cxnId="{7B0F4A4F-DB6A-4FE8-813A-C93E41A7AF45}">
      <dgm:prSet/>
      <dgm:spPr/>
      <dgm:t>
        <a:bodyPr/>
        <a:lstStyle/>
        <a:p>
          <a:endParaRPr lang="en-US"/>
        </a:p>
      </dgm:t>
    </dgm:pt>
    <dgm:pt modelId="{A8E4CB91-02AE-4522-9606-966EB30F1B44}" type="sibTrans" cxnId="{7B0F4A4F-DB6A-4FE8-813A-C93E41A7AF45}">
      <dgm:prSet/>
      <dgm:spPr/>
      <dgm:t>
        <a:bodyPr/>
        <a:lstStyle/>
        <a:p>
          <a:endParaRPr lang="en-US"/>
        </a:p>
      </dgm:t>
    </dgm:pt>
    <dgm:pt modelId="{25C9C52D-1A33-40DE-A949-4110BE6A5353}">
      <dgm:prSet/>
      <dgm:spPr/>
      <dgm:t>
        <a:bodyPr/>
        <a:lstStyle/>
        <a:p>
          <a:pPr rtl="0"/>
          <a:r>
            <a:rPr lang="en-US" dirty="0"/>
            <a:t>You </a:t>
          </a:r>
          <a:r>
            <a:rPr lang="en-US" dirty="0">
              <a:latin typeface="Tw Cen MT"/>
            </a:rPr>
            <a:t>only want the best and most reliable authors</a:t>
          </a:r>
          <a:endParaRPr lang="en-US" dirty="0"/>
        </a:p>
      </dgm:t>
    </dgm:pt>
    <dgm:pt modelId="{359240F7-9BC3-4297-A661-72D011BD18A6}" type="parTrans" cxnId="{18E88203-1823-4E06-8365-8799DA60BB40}">
      <dgm:prSet/>
      <dgm:spPr/>
      <dgm:t>
        <a:bodyPr/>
        <a:lstStyle/>
        <a:p>
          <a:endParaRPr lang="en-US"/>
        </a:p>
      </dgm:t>
    </dgm:pt>
    <dgm:pt modelId="{C199073A-74B2-4E97-99FA-747699080B63}" type="sibTrans" cxnId="{18E88203-1823-4E06-8365-8799DA60BB40}">
      <dgm:prSet/>
      <dgm:spPr/>
      <dgm:t>
        <a:bodyPr/>
        <a:lstStyle/>
        <a:p>
          <a:endParaRPr lang="en-US"/>
        </a:p>
      </dgm:t>
    </dgm:pt>
    <dgm:pt modelId="{BB164F3F-7BA9-4AB5-A395-BB66997DDED2}">
      <dgm:prSet phldr="0"/>
      <dgm:spPr/>
      <dgm:t>
        <a:bodyPr/>
        <a:lstStyle/>
        <a:p>
          <a:pPr rtl="0"/>
          <a:r>
            <a:rPr lang="en-US" dirty="0">
              <a:latin typeface="Tw Cen MT"/>
            </a:rPr>
            <a:t>This should help you find the best research for your topic</a:t>
          </a:r>
        </a:p>
      </dgm:t>
    </dgm:pt>
    <dgm:pt modelId="{4AFDFC6B-974B-464A-B4EF-4BFA309C0942}" type="parTrans" cxnId="{3F1125C2-323E-4F91-8CF9-2197D15F2391}">
      <dgm:prSet/>
      <dgm:spPr/>
    </dgm:pt>
    <dgm:pt modelId="{DBAA2250-04A4-428A-BA9D-3D3C8B146D87}" type="sibTrans" cxnId="{3F1125C2-323E-4F91-8CF9-2197D15F2391}">
      <dgm:prSet/>
      <dgm:spPr/>
    </dgm:pt>
    <dgm:pt modelId="{4421497F-E156-416F-8421-A5BAF2877E8E}" type="pres">
      <dgm:prSet presAssocID="{00D2ADCB-5E20-499F-BAFE-6365B2645083}" presName="linear" presStyleCnt="0">
        <dgm:presLayoutVars>
          <dgm:animLvl val="lvl"/>
          <dgm:resizeHandles val="exact"/>
        </dgm:presLayoutVars>
      </dgm:prSet>
      <dgm:spPr/>
    </dgm:pt>
    <dgm:pt modelId="{C14EF987-ECE3-4532-9F1B-EBC7CDC3D467}" type="pres">
      <dgm:prSet presAssocID="{8B4953BD-913C-40E7-B517-E7776C10D44B}" presName="parentText" presStyleLbl="node1" presStyleIdx="0" presStyleCnt="3">
        <dgm:presLayoutVars>
          <dgm:chMax val="0"/>
          <dgm:bulletEnabled val="1"/>
        </dgm:presLayoutVars>
      </dgm:prSet>
      <dgm:spPr/>
    </dgm:pt>
    <dgm:pt modelId="{06DC320B-8516-4F45-8D62-90D9DA856199}" type="pres">
      <dgm:prSet presAssocID="{A8E4CB91-02AE-4522-9606-966EB30F1B44}" presName="spacer" presStyleCnt="0"/>
      <dgm:spPr/>
    </dgm:pt>
    <dgm:pt modelId="{D07DD7A3-868E-4472-BEA3-726D54114F90}" type="pres">
      <dgm:prSet presAssocID="{25C9C52D-1A33-40DE-A949-4110BE6A5353}" presName="parentText" presStyleLbl="node1" presStyleIdx="1" presStyleCnt="3">
        <dgm:presLayoutVars>
          <dgm:chMax val="0"/>
          <dgm:bulletEnabled val="1"/>
        </dgm:presLayoutVars>
      </dgm:prSet>
      <dgm:spPr/>
    </dgm:pt>
    <dgm:pt modelId="{7FDEE5AD-2ADC-41A8-BD7A-515091063770}" type="pres">
      <dgm:prSet presAssocID="{C199073A-74B2-4E97-99FA-747699080B63}" presName="spacer" presStyleCnt="0"/>
      <dgm:spPr/>
    </dgm:pt>
    <dgm:pt modelId="{D0FE3E78-5F40-460E-8A20-265D88015B8D}" type="pres">
      <dgm:prSet presAssocID="{BB164F3F-7BA9-4AB5-A395-BB66997DDED2}" presName="parentText" presStyleLbl="node1" presStyleIdx="2" presStyleCnt="3">
        <dgm:presLayoutVars>
          <dgm:chMax val="0"/>
          <dgm:bulletEnabled val="1"/>
        </dgm:presLayoutVars>
      </dgm:prSet>
      <dgm:spPr/>
    </dgm:pt>
  </dgm:ptLst>
  <dgm:cxnLst>
    <dgm:cxn modelId="{18E88203-1823-4E06-8365-8799DA60BB40}" srcId="{00D2ADCB-5E20-499F-BAFE-6365B2645083}" destId="{25C9C52D-1A33-40DE-A949-4110BE6A5353}" srcOrd="1" destOrd="0" parTransId="{359240F7-9BC3-4297-A661-72D011BD18A6}" sibTransId="{C199073A-74B2-4E97-99FA-747699080B63}"/>
    <dgm:cxn modelId="{7B0F4A4F-DB6A-4FE8-813A-C93E41A7AF45}" srcId="{00D2ADCB-5E20-499F-BAFE-6365B2645083}" destId="{8B4953BD-913C-40E7-B517-E7776C10D44B}" srcOrd="0" destOrd="0" parTransId="{6F2ED2D2-E0E6-48FE-A0F0-FA00B7E2AE5B}" sibTransId="{A8E4CB91-02AE-4522-9606-966EB30F1B44}"/>
    <dgm:cxn modelId="{5BBF1D79-87C3-453A-AA90-1A43A3ED312A}" type="presOf" srcId="{BB164F3F-7BA9-4AB5-A395-BB66997DDED2}" destId="{D0FE3E78-5F40-460E-8A20-265D88015B8D}" srcOrd="0" destOrd="0" presId="urn:microsoft.com/office/officeart/2005/8/layout/vList2"/>
    <dgm:cxn modelId="{3F1125C2-323E-4F91-8CF9-2197D15F2391}" srcId="{00D2ADCB-5E20-499F-BAFE-6365B2645083}" destId="{BB164F3F-7BA9-4AB5-A395-BB66997DDED2}" srcOrd="2" destOrd="0" parTransId="{4AFDFC6B-974B-464A-B4EF-4BFA309C0942}" sibTransId="{DBAA2250-04A4-428A-BA9D-3D3C8B146D87}"/>
    <dgm:cxn modelId="{4FE4F6C4-44F8-428D-80A3-9A62C35771CC}" type="presOf" srcId="{00D2ADCB-5E20-499F-BAFE-6365B2645083}" destId="{4421497F-E156-416F-8421-A5BAF2877E8E}" srcOrd="0" destOrd="0" presId="urn:microsoft.com/office/officeart/2005/8/layout/vList2"/>
    <dgm:cxn modelId="{7F86E2CC-9D46-4DB5-8918-4B8319B8BF36}" type="presOf" srcId="{25C9C52D-1A33-40DE-A949-4110BE6A5353}" destId="{D07DD7A3-868E-4472-BEA3-726D54114F90}" srcOrd="0" destOrd="0" presId="urn:microsoft.com/office/officeart/2005/8/layout/vList2"/>
    <dgm:cxn modelId="{2B3A5EF0-9DFD-4953-A694-AEEA1EB49907}" type="presOf" srcId="{8B4953BD-913C-40E7-B517-E7776C10D44B}" destId="{C14EF987-ECE3-4532-9F1B-EBC7CDC3D467}" srcOrd="0" destOrd="0" presId="urn:microsoft.com/office/officeart/2005/8/layout/vList2"/>
    <dgm:cxn modelId="{846EAB92-F3F7-408C-9BA3-59C4D96AB741}" type="presParOf" srcId="{4421497F-E156-416F-8421-A5BAF2877E8E}" destId="{C14EF987-ECE3-4532-9F1B-EBC7CDC3D467}" srcOrd="0" destOrd="0" presId="urn:microsoft.com/office/officeart/2005/8/layout/vList2"/>
    <dgm:cxn modelId="{CCBFF8E0-D77F-4970-B964-7408EBD037C0}" type="presParOf" srcId="{4421497F-E156-416F-8421-A5BAF2877E8E}" destId="{06DC320B-8516-4F45-8D62-90D9DA856199}" srcOrd="1" destOrd="0" presId="urn:microsoft.com/office/officeart/2005/8/layout/vList2"/>
    <dgm:cxn modelId="{5487ABC4-E375-4D20-BD1C-9CEA5536BB3C}" type="presParOf" srcId="{4421497F-E156-416F-8421-A5BAF2877E8E}" destId="{D07DD7A3-868E-4472-BEA3-726D54114F90}" srcOrd="2" destOrd="0" presId="urn:microsoft.com/office/officeart/2005/8/layout/vList2"/>
    <dgm:cxn modelId="{FFE30E29-BC18-4AFA-AC9F-B337114BBD82}" type="presParOf" srcId="{4421497F-E156-416F-8421-A5BAF2877E8E}" destId="{7FDEE5AD-2ADC-41A8-BD7A-515091063770}" srcOrd="3" destOrd="0" presId="urn:microsoft.com/office/officeart/2005/8/layout/vList2"/>
    <dgm:cxn modelId="{534C98C7-4012-4087-9553-33B498D65425}" type="presParOf" srcId="{4421497F-E156-416F-8421-A5BAF2877E8E}" destId="{D0FE3E78-5F40-460E-8A20-265D88015B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D2ADCB-5E20-499F-BAFE-6365B264508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B4953BD-913C-40E7-B517-E7776C10D44B}">
      <dgm:prSet/>
      <dgm:spPr/>
      <dgm:t>
        <a:bodyPr/>
        <a:lstStyle/>
        <a:p>
          <a:pPr rtl="0"/>
          <a:r>
            <a:rPr lang="en-US" dirty="0"/>
            <a:t>Organizing your </a:t>
          </a:r>
          <a:r>
            <a:rPr lang="en-US" dirty="0">
              <a:latin typeface="Tw Cen MT"/>
            </a:rPr>
            <a:t>One Note is very important because it holds everything you need (and it’s a grade)</a:t>
          </a:r>
          <a:endParaRPr lang="en-US" dirty="0"/>
        </a:p>
      </dgm:t>
    </dgm:pt>
    <dgm:pt modelId="{6F2ED2D2-E0E6-48FE-A0F0-FA00B7E2AE5B}" type="parTrans" cxnId="{7B0F4A4F-DB6A-4FE8-813A-C93E41A7AF45}">
      <dgm:prSet/>
      <dgm:spPr/>
      <dgm:t>
        <a:bodyPr/>
        <a:lstStyle/>
        <a:p>
          <a:endParaRPr lang="en-US"/>
        </a:p>
      </dgm:t>
    </dgm:pt>
    <dgm:pt modelId="{A8E4CB91-02AE-4522-9606-966EB30F1B44}" type="sibTrans" cxnId="{7B0F4A4F-DB6A-4FE8-813A-C93E41A7AF45}">
      <dgm:prSet/>
      <dgm:spPr/>
      <dgm:t>
        <a:bodyPr/>
        <a:lstStyle/>
        <a:p>
          <a:endParaRPr lang="en-US"/>
        </a:p>
      </dgm:t>
    </dgm:pt>
    <dgm:pt modelId="{25C9C52D-1A33-40DE-A949-4110BE6A5353}">
      <dgm:prSet phldr="0"/>
      <dgm:spPr/>
      <dgm:t>
        <a:bodyPr/>
        <a:lstStyle/>
        <a:p>
          <a:pPr rtl="0"/>
          <a:r>
            <a:rPr lang="en-US" dirty="0">
              <a:latin typeface="Tw Cen MT"/>
            </a:rPr>
            <a:t>Normally people think that One Note is useless (I thought so too), but if you organize correctly it can be very useful</a:t>
          </a:r>
          <a:endParaRPr lang="en-US" dirty="0"/>
        </a:p>
      </dgm:t>
    </dgm:pt>
    <dgm:pt modelId="{359240F7-9BC3-4297-A661-72D011BD18A6}" type="parTrans" cxnId="{18E88203-1823-4E06-8365-8799DA60BB40}">
      <dgm:prSet/>
      <dgm:spPr/>
      <dgm:t>
        <a:bodyPr/>
        <a:lstStyle/>
        <a:p>
          <a:endParaRPr lang="en-US"/>
        </a:p>
      </dgm:t>
    </dgm:pt>
    <dgm:pt modelId="{C199073A-74B2-4E97-99FA-747699080B63}" type="sibTrans" cxnId="{18E88203-1823-4E06-8365-8799DA60BB40}">
      <dgm:prSet/>
      <dgm:spPr/>
      <dgm:t>
        <a:bodyPr/>
        <a:lstStyle/>
        <a:p>
          <a:endParaRPr lang="en-US"/>
        </a:p>
      </dgm:t>
    </dgm:pt>
    <dgm:pt modelId="{16DC9252-E62E-41B6-B176-D232F61D8601}">
      <dgm:prSet phldr="0"/>
      <dgm:spPr/>
      <dgm:t>
        <a:bodyPr/>
        <a:lstStyle/>
        <a:p>
          <a:pPr rtl="0"/>
          <a:r>
            <a:rPr lang="en-US" dirty="0">
              <a:latin typeface="Tw Cen MT"/>
            </a:rPr>
            <a:t>Make it your own, do not just follow the normal organization outline (you will use it more if it is your own)</a:t>
          </a:r>
          <a:endParaRPr lang="en-US" dirty="0"/>
        </a:p>
      </dgm:t>
    </dgm:pt>
    <dgm:pt modelId="{A25DC30C-5405-45C6-856F-79045DE39C1C}" type="parTrans" cxnId="{BE617A24-4C89-416C-B96E-1CF191808C6A}">
      <dgm:prSet/>
      <dgm:spPr/>
      <dgm:t>
        <a:bodyPr/>
        <a:lstStyle/>
        <a:p>
          <a:endParaRPr lang="en-US"/>
        </a:p>
      </dgm:t>
    </dgm:pt>
    <dgm:pt modelId="{CC84689F-08E2-4FEB-81DC-79975A0FD57B}" type="sibTrans" cxnId="{BE617A24-4C89-416C-B96E-1CF191808C6A}">
      <dgm:prSet/>
      <dgm:spPr/>
      <dgm:t>
        <a:bodyPr/>
        <a:lstStyle/>
        <a:p>
          <a:endParaRPr lang="en-US"/>
        </a:p>
      </dgm:t>
    </dgm:pt>
    <dgm:pt modelId="{4421497F-E156-416F-8421-A5BAF2877E8E}" type="pres">
      <dgm:prSet presAssocID="{00D2ADCB-5E20-499F-BAFE-6365B2645083}" presName="linear" presStyleCnt="0">
        <dgm:presLayoutVars>
          <dgm:animLvl val="lvl"/>
          <dgm:resizeHandles val="exact"/>
        </dgm:presLayoutVars>
      </dgm:prSet>
      <dgm:spPr/>
    </dgm:pt>
    <dgm:pt modelId="{C14EF987-ECE3-4532-9F1B-EBC7CDC3D467}" type="pres">
      <dgm:prSet presAssocID="{8B4953BD-913C-40E7-B517-E7776C10D44B}" presName="parentText" presStyleLbl="node1" presStyleIdx="0" presStyleCnt="3">
        <dgm:presLayoutVars>
          <dgm:chMax val="0"/>
          <dgm:bulletEnabled val="1"/>
        </dgm:presLayoutVars>
      </dgm:prSet>
      <dgm:spPr/>
    </dgm:pt>
    <dgm:pt modelId="{06DC320B-8516-4F45-8D62-90D9DA856199}" type="pres">
      <dgm:prSet presAssocID="{A8E4CB91-02AE-4522-9606-966EB30F1B44}" presName="spacer" presStyleCnt="0"/>
      <dgm:spPr/>
    </dgm:pt>
    <dgm:pt modelId="{D07DD7A3-868E-4472-BEA3-726D54114F90}" type="pres">
      <dgm:prSet presAssocID="{25C9C52D-1A33-40DE-A949-4110BE6A5353}" presName="parentText" presStyleLbl="node1" presStyleIdx="1" presStyleCnt="3">
        <dgm:presLayoutVars>
          <dgm:chMax val="0"/>
          <dgm:bulletEnabled val="1"/>
        </dgm:presLayoutVars>
      </dgm:prSet>
      <dgm:spPr/>
    </dgm:pt>
    <dgm:pt modelId="{DD2BA27E-7492-4C4A-8CEE-36ADEC5223E5}" type="pres">
      <dgm:prSet presAssocID="{C199073A-74B2-4E97-99FA-747699080B63}" presName="spacer" presStyleCnt="0"/>
      <dgm:spPr/>
    </dgm:pt>
    <dgm:pt modelId="{670DCBC5-7F89-4E07-9A0E-9197016401A0}" type="pres">
      <dgm:prSet presAssocID="{16DC9252-E62E-41B6-B176-D232F61D8601}" presName="parentText" presStyleLbl="node1" presStyleIdx="2" presStyleCnt="3">
        <dgm:presLayoutVars>
          <dgm:chMax val="0"/>
          <dgm:bulletEnabled val="1"/>
        </dgm:presLayoutVars>
      </dgm:prSet>
      <dgm:spPr/>
    </dgm:pt>
  </dgm:ptLst>
  <dgm:cxnLst>
    <dgm:cxn modelId="{18E88203-1823-4E06-8365-8799DA60BB40}" srcId="{00D2ADCB-5E20-499F-BAFE-6365B2645083}" destId="{25C9C52D-1A33-40DE-A949-4110BE6A5353}" srcOrd="1" destOrd="0" parTransId="{359240F7-9BC3-4297-A661-72D011BD18A6}" sibTransId="{C199073A-74B2-4E97-99FA-747699080B63}"/>
    <dgm:cxn modelId="{BE617A24-4C89-416C-B96E-1CF191808C6A}" srcId="{00D2ADCB-5E20-499F-BAFE-6365B2645083}" destId="{16DC9252-E62E-41B6-B176-D232F61D8601}" srcOrd="2" destOrd="0" parTransId="{A25DC30C-5405-45C6-856F-79045DE39C1C}" sibTransId="{CC84689F-08E2-4FEB-81DC-79975A0FD57B}"/>
    <dgm:cxn modelId="{7B0F4A4F-DB6A-4FE8-813A-C93E41A7AF45}" srcId="{00D2ADCB-5E20-499F-BAFE-6365B2645083}" destId="{8B4953BD-913C-40E7-B517-E7776C10D44B}" srcOrd="0" destOrd="0" parTransId="{6F2ED2D2-E0E6-48FE-A0F0-FA00B7E2AE5B}" sibTransId="{A8E4CB91-02AE-4522-9606-966EB30F1B44}"/>
    <dgm:cxn modelId="{1E0A3BA0-EDA3-4C7D-8696-596F5A6A767B}" type="presOf" srcId="{16DC9252-E62E-41B6-B176-D232F61D8601}" destId="{670DCBC5-7F89-4E07-9A0E-9197016401A0}" srcOrd="0" destOrd="0" presId="urn:microsoft.com/office/officeart/2005/8/layout/vList2"/>
    <dgm:cxn modelId="{0AEBB5A2-38AE-4392-A457-506A4BE87133}" type="presOf" srcId="{25C9C52D-1A33-40DE-A949-4110BE6A5353}" destId="{D07DD7A3-868E-4472-BEA3-726D54114F90}" srcOrd="0" destOrd="0" presId="urn:microsoft.com/office/officeart/2005/8/layout/vList2"/>
    <dgm:cxn modelId="{4FE4F6C4-44F8-428D-80A3-9A62C35771CC}" type="presOf" srcId="{00D2ADCB-5E20-499F-BAFE-6365B2645083}" destId="{4421497F-E156-416F-8421-A5BAF2877E8E}" srcOrd="0" destOrd="0" presId="urn:microsoft.com/office/officeart/2005/8/layout/vList2"/>
    <dgm:cxn modelId="{A5E2EAEF-96D8-441A-A684-244148FEBF5E}" type="presOf" srcId="{8B4953BD-913C-40E7-B517-E7776C10D44B}" destId="{C14EF987-ECE3-4532-9F1B-EBC7CDC3D467}" srcOrd="0" destOrd="0" presId="urn:microsoft.com/office/officeart/2005/8/layout/vList2"/>
    <dgm:cxn modelId="{A8E760B7-F89D-4741-BD9B-0525219735E4}" type="presParOf" srcId="{4421497F-E156-416F-8421-A5BAF2877E8E}" destId="{C14EF987-ECE3-4532-9F1B-EBC7CDC3D467}" srcOrd="0" destOrd="0" presId="urn:microsoft.com/office/officeart/2005/8/layout/vList2"/>
    <dgm:cxn modelId="{B705EBB3-17CA-4B90-BC37-148DFEDBAA93}" type="presParOf" srcId="{4421497F-E156-416F-8421-A5BAF2877E8E}" destId="{06DC320B-8516-4F45-8D62-90D9DA856199}" srcOrd="1" destOrd="0" presId="urn:microsoft.com/office/officeart/2005/8/layout/vList2"/>
    <dgm:cxn modelId="{BC5929A6-01B9-4BDF-A3F7-A7C038FAF9B9}" type="presParOf" srcId="{4421497F-E156-416F-8421-A5BAF2877E8E}" destId="{D07DD7A3-868E-4472-BEA3-726D54114F90}" srcOrd="2" destOrd="0" presId="urn:microsoft.com/office/officeart/2005/8/layout/vList2"/>
    <dgm:cxn modelId="{5FA39359-BE46-42EB-88DC-72F286B71B97}" type="presParOf" srcId="{4421497F-E156-416F-8421-A5BAF2877E8E}" destId="{DD2BA27E-7492-4C4A-8CEE-36ADEC5223E5}" srcOrd="3" destOrd="0" presId="urn:microsoft.com/office/officeart/2005/8/layout/vList2"/>
    <dgm:cxn modelId="{00A3E7E7-1D69-44AD-9DB0-FB824D767CE1}" type="presParOf" srcId="{4421497F-E156-416F-8421-A5BAF2877E8E}" destId="{670DCBC5-7F89-4E07-9A0E-9197016401A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2EC9F6-A702-4F53-AE3F-C61996F9A71E}"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482960C6-57B1-48E4-A8CC-C016B5184DF7}">
      <dgm:prSet/>
      <dgm:spPr/>
      <dgm:t>
        <a:bodyPr/>
        <a:lstStyle/>
        <a:p>
          <a:pPr>
            <a:lnSpc>
              <a:spcPct val="100000"/>
            </a:lnSpc>
          </a:pPr>
          <a:r>
            <a:rPr lang="en-US" dirty="0"/>
            <a:t>Instructions</a:t>
          </a:r>
        </a:p>
      </dgm:t>
    </dgm:pt>
    <dgm:pt modelId="{4FC82D3A-95FD-4451-965D-A24A734AD9A9}" type="parTrans" cxnId="{401455AA-8081-497D-AF3B-E8E46F078DAD}">
      <dgm:prSet/>
      <dgm:spPr/>
      <dgm:t>
        <a:bodyPr/>
        <a:lstStyle/>
        <a:p>
          <a:endParaRPr lang="en-US"/>
        </a:p>
      </dgm:t>
    </dgm:pt>
    <dgm:pt modelId="{6D66A792-85E3-42B2-B429-D77269FB53B8}" type="sibTrans" cxnId="{401455AA-8081-497D-AF3B-E8E46F078DAD}">
      <dgm:prSet/>
      <dgm:spPr/>
      <dgm:t>
        <a:bodyPr/>
        <a:lstStyle/>
        <a:p>
          <a:endParaRPr lang="en-US"/>
        </a:p>
      </dgm:t>
    </dgm:pt>
    <dgm:pt modelId="{2B1E0A46-6C60-4D9E-A960-6337F05D8064}">
      <dgm:prSet/>
      <dgm:spPr/>
      <dgm:t>
        <a:bodyPr/>
        <a:lstStyle/>
        <a:p>
          <a:pPr>
            <a:lnSpc>
              <a:spcPct val="100000"/>
            </a:lnSpc>
          </a:pPr>
          <a:r>
            <a:rPr lang="en-US" dirty="0"/>
            <a:t>Terminology/Definitions</a:t>
          </a:r>
        </a:p>
      </dgm:t>
    </dgm:pt>
    <dgm:pt modelId="{9FD06EC4-EFC1-41D0-A671-D2A58BD8A89E}" type="parTrans" cxnId="{79DB9EA7-BBBE-4719-B5C1-FBFE2E307610}">
      <dgm:prSet/>
      <dgm:spPr/>
      <dgm:t>
        <a:bodyPr/>
        <a:lstStyle/>
        <a:p>
          <a:endParaRPr lang="en-US"/>
        </a:p>
      </dgm:t>
    </dgm:pt>
    <dgm:pt modelId="{8AECACCF-2579-450B-8448-E8D9162DD589}" type="sibTrans" cxnId="{79DB9EA7-BBBE-4719-B5C1-FBFE2E307610}">
      <dgm:prSet/>
      <dgm:spPr/>
      <dgm:t>
        <a:bodyPr/>
        <a:lstStyle/>
        <a:p>
          <a:endParaRPr lang="en-US"/>
        </a:p>
      </dgm:t>
    </dgm:pt>
    <dgm:pt modelId="{61F53206-CD14-45FF-A4B5-0F789E0ADED7}">
      <dgm:prSet phldr="0"/>
      <dgm:spPr/>
      <dgm:t>
        <a:bodyPr/>
        <a:lstStyle/>
        <a:p>
          <a:pPr>
            <a:lnSpc>
              <a:spcPct val="100000"/>
            </a:lnSpc>
          </a:pPr>
          <a:r>
            <a:rPr lang="en-US">
              <a:latin typeface="Tw Cen MT"/>
            </a:rPr>
            <a:t>Data Explanation</a:t>
          </a:r>
          <a:endParaRPr lang="en-US"/>
        </a:p>
      </dgm:t>
    </dgm:pt>
    <dgm:pt modelId="{CDCE3508-A6D5-422C-8E2F-B231129D6FDF}" type="parTrans" cxnId="{CB3335F6-4D43-4E8A-931D-325A36193048}">
      <dgm:prSet/>
      <dgm:spPr/>
      <dgm:t>
        <a:bodyPr/>
        <a:lstStyle/>
        <a:p>
          <a:endParaRPr lang="en-US"/>
        </a:p>
      </dgm:t>
    </dgm:pt>
    <dgm:pt modelId="{B293F97D-7C18-4E6E-93B8-0759E0C1D647}" type="sibTrans" cxnId="{CB3335F6-4D43-4E8A-931D-325A36193048}">
      <dgm:prSet/>
      <dgm:spPr/>
      <dgm:t>
        <a:bodyPr/>
        <a:lstStyle/>
        <a:p>
          <a:endParaRPr lang="en-US"/>
        </a:p>
      </dgm:t>
    </dgm:pt>
    <dgm:pt modelId="{B99D0736-D93F-4B90-98E6-B0D91E97798B}" type="pres">
      <dgm:prSet presAssocID="{852EC9F6-A702-4F53-AE3F-C61996F9A71E}" presName="root" presStyleCnt="0">
        <dgm:presLayoutVars>
          <dgm:dir/>
          <dgm:resizeHandles val="exact"/>
        </dgm:presLayoutVars>
      </dgm:prSet>
      <dgm:spPr/>
    </dgm:pt>
    <dgm:pt modelId="{F0B59741-C9E7-4AB5-8959-5ED4C080F8C0}" type="pres">
      <dgm:prSet presAssocID="{482960C6-57B1-48E4-A8CC-C016B5184DF7}" presName="compNode" presStyleCnt="0"/>
      <dgm:spPr/>
    </dgm:pt>
    <dgm:pt modelId="{6569834F-2084-4845-8FB2-C6EA8539F1EA}" type="pres">
      <dgm:prSet presAssocID="{482960C6-57B1-48E4-A8CC-C016B5184DF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DE7570EA-A750-43D7-8257-B191B08D09E5}" type="pres">
      <dgm:prSet presAssocID="{482960C6-57B1-48E4-A8CC-C016B5184DF7}" presName="spaceRect" presStyleCnt="0"/>
      <dgm:spPr/>
    </dgm:pt>
    <dgm:pt modelId="{1D60B0B5-4E8D-45C8-BC40-2D0F7BCF23DC}" type="pres">
      <dgm:prSet presAssocID="{482960C6-57B1-48E4-A8CC-C016B5184DF7}" presName="textRect" presStyleLbl="revTx" presStyleIdx="0" presStyleCnt="3">
        <dgm:presLayoutVars>
          <dgm:chMax val="1"/>
          <dgm:chPref val="1"/>
        </dgm:presLayoutVars>
      </dgm:prSet>
      <dgm:spPr/>
    </dgm:pt>
    <dgm:pt modelId="{01B552DD-6524-49FD-91F5-4E2536AFD969}" type="pres">
      <dgm:prSet presAssocID="{6D66A792-85E3-42B2-B429-D77269FB53B8}" presName="sibTrans" presStyleCnt="0"/>
      <dgm:spPr/>
    </dgm:pt>
    <dgm:pt modelId="{8E874FCB-F727-44E0-82C0-4CFB90549936}" type="pres">
      <dgm:prSet presAssocID="{2B1E0A46-6C60-4D9E-A960-6337F05D8064}" presName="compNode" presStyleCnt="0"/>
      <dgm:spPr/>
    </dgm:pt>
    <dgm:pt modelId="{1BE4A48F-BDB1-4EBF-9898-60B9B4CBAE40}" type="pres">
      <dgm:prSet presAssocID="{2B1E0A46-6C60-4D9E-A960-6337F05D806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850836B6-D1F1-4406-A064-3423F5A5CEC8}" type="pres">
      <dgm:prSet presAssocID="{2B1E0A46-6C60-4D9E-A960-6337F05D8064}" presName="spaceRect" presStyleCnt="0"/>
      <dgm:spPr/>
    </dgm:pt>
    <dgm:pt modelId="{11B5ACEE-0038-4137-A2B5-76CA01A553E0}" type="pres">
      <dgm:prSet presAssocID="{2B1E0A46-6C60-4D9E-A960-6337F05D8064}" presName="textRect" presStyleLbl="revTx" presStyleIdx="1" presStyleCnt="3">
        <dgm:presLayoutVars>
          <dgm:chMax val="1"/>
          <dgm:chPref val="1"/>
        </dgm:presLayoutVars>
      </dgm:prSet>
      <dgm:spPr/>
    </dgm:pt>
    <dgm:pt modelId="{34CDA85A-5DBD-4024-B9D4-A04F2FE6319D}" type="pres">
      <dgm:prSet presAssocID="{8AECACCF-2579-450B-8448-E8D9162DD589}" presName="sibTrans" presStyleCnt="0"/>
      <dgm:spPr/>
    </dgm:pt>
    <dgm:pt modelId="{1AEF6178-F801-4B29-85EB-1D5979313D49}" type="pres">
      <dgm:prSet presAssocID="{61F53206-CD14-45FF-A4B5-0F789E0ADED7}" presName="compNode" presStyleCnt="0"/>
      <dgm:spPr/>
    </dgm:pt>
    <dgm:pt modelId="{BED72D43-568C-495E-8237-F255977C6F45}" type="pres">
      <dgm:prSet presAssocID="{61F53206-CD14-45FF-A4B5-0F789E0ADED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52A34B02-0AA8-4D1F-8E90-D3EB053F063E}" type="pres">
      <dgm:prSet presAssocID="{61F53206-CD14-45FF-A4B5-0F789E0ADED7}" presName="spaceRect" presStyleCnt="0"/>
      <dgm:spPr/>
    </dgm:pt>
    <dgm:pt modelId="{AA69D05F-CA49-49C7-898D-F2BA7A7E6D70}" type="pres">
      <dgm:prSet presAssocID="{61F53206-CD14-45FF-A4B5-0F789E0ADED7}" presName="textRect" presStyleLbl="revTx" presStyleIdx="2" presStyleCnt="3">
        <dgm:presLayoutVars>
          <dgm:chMax val="1"/>
          <dgm:chPref val="1"/>
        </dgm:presLayoutVars>
      </dgm:prSet>
      <dgm:spPr/>
    </dgm:pt>
  </dgm:ptLst>
  <dgm:cxnLst>
    <dgm:cxn modelId="{5292CD24-1D86-462B-9D82-21AD44078AC0}" type="presOf" srcId="{61F53206-CD14-45FF-A4B5-0F789E0ADED7}" destId="{AA69D05F-CA49-49C7-898D-F2BA7A7E6D70}" srcOrd="0" destOrd="0" presId="urn:microsoft.com/office/officeart/2018/2/layout/IconLabelList"/>
    <dgm:cxn modelId="{740027A1-0CA9-4607-A2A5-5E9A83A0A089}" type="presOf" srcId="{482960C6-57B1-48E4-A8CC-C016B5184DF7}" destId="{1D60B0B5-4E8D-45C8-BC40-2D0F7BCF23DC}" srcOrd="0" destOrd="0" presId="urn:microsoft.com/office/officeart/2018/2/layout/IconLabelList"/>
    <dgm:cxn modelId="{79DB9EA7-BBBE-4719-B5C1-FBFE2E307610}" srcId="{852EC9F6-A702-4F53-AE3F-C61996F9A71E}" destId="{2B1E0A46-6C60-4D9E-A960-6337F05D8064}" srcOrd="1" destOrd="0" parTransId="{9FD06EC4-EFC1-41D0-A671-D2A58BD8A89E}" sibTransId="{8AECACCF-2579-450B-8448-E8D9162DD589}"/>
    <dgm:cxn modelId="{401455AA-8081-497D-AF3B-E8E46F078DAD}" srcId="{852EC9F6-A702-4F53-AE3F-C61996F9A71E}" destId="{482960C6-57B1-48E4-A8CC-C016B5184DF7}" srcOrd="0" destOrd="0" parTransId="{4FC82D3A-95FD-4451-965D-A24A734AD9A9}" sibTransId="{6D66A792-85E3-42B2-B429-D77269FB53B8}"/>
    <dgm:cxn modelId="{E56EB9B7-BE96-4174-A0E0-EC25038CD03B}" type="presOf" srcId="{2B1E0A46-6C60-4D9E-A960-6337F05D8064}" destId="{11B5ACEE-0038-4137-A2B5-76CA01A553E0}" srcOrd="0" destOrd="0" presId="urn:microsoft.com/office/officeart/2018/2/layout/IconLabelList"/>
    <dgm:cxn modelId="{A307B1E5-D35E-4DCA-8F7B-1A67E5AC5F70}" type="presOf" srcId="{852EC9F6-A702-4F53-AE3F-C61996F9A71E}" destId="{B99D0736-D93F-4B90-98E6-B0D91E97798B}" srcOrd="0" destOrd="0" presId="urn:microsoft.com/office/officeart/2018/2/layout/IconLabelList"/>
    <dgm:cxn modelId="{CB3335F6-4D43-4E8A-931D-325A36193048}" srcId="{852EC9F6-A702-4F53-AE3F-C61996F9A71E}" destId="{61F53206-CD14-45FF-A4B5-0F789E0ADED7}" srcOrd="2" destOrd="0" parTransId="{CDCE3508-A6D5-422C-8E2F-B231129D6FDF}" sibTransId="{B293F97D-7C18-4E6E-93B8-0759E0C1D647}"/>
    <dgm:cxn modelId="{3FD939C1-7DA9-4B2B-BA5A-2855B096E95B}" type="presParOf" srcId="{B99D0736-D93F-4B90-98E6-B0D91E97798B}" destId="{F0B59741-C9E7-4AB5-8959-5ED4C080F8C0}" srcOrd="0" destOrd="0" presId="urn:microsoft.com/office/officeart/2018/2/layout/IconLabelList"/>
    <dgm:cxn modelId="{E61D44E8-3583-472E-9B21-12A9F4931970}" type="presParOf" srcId="{F0B59741-C9E7-4AB5-8959-5ED4C080F8C0}" destId="{6569834F-2084-4845-8FB2-C6EA8539F1EA}" srcOrd="0" destOrd="0" presId="urn:microsoft.com/office/officeart/2018/2/layout/IconLabelList"/>
    <dgm:cxn modelId="{6F287794-09CA-4864-A09C-A92531F9087D}" type="presParOf" srcId="{F0B59741-C9E7-4AB5-8959-5ED4C080F8C0}" destId="{DE7570EA-A750-43D7-8257-B191B08D09E5}" srcOrd="1" destOrd="0" presId="urn:microsoft.com/office/officeart/2018/2/layout/IconLabelList"/>
    <dgm:cxn modelId="{A32BCD79-6104-4DCE-8362-2BE5A3678089}" type="presParOf" srcId="{F0B59741-C9E7-4AB5-8959-5ED4C080F8C0}" destId="{1D60B0B5-4E8D-45C8-BC40-2D0F7BCF23DC}" srcOrd="2" destOrd="0" presId="urn:microsoft.com/office/officeart/2018/2/layout/IconLabelList"/>
    <dgm:cxn modelId="{EC7526FA-AFB6-4C91-8B36-E99EB0281943}" type="presParOf" srcId="{B99D0736-D93F-4B90-98E6-B0D91E97798B}" destId="{01B552DD-6524-49FD-91F5-4E2536AFD969}" srcOrd="1" destOrd="0" presId="urn:microsoft.com/office/officeart/2018/2/layout/IconLabelList"/>
    <dgm:cxn modelId="{90D46507-DB87-446A-AFDE-94342F3D2E5A}" type="presParOf" srcId="{B99D0736-D93F-4B90-98E6-B0D91E97798B}" destId="{8E874FCB-F727-44E0-82C0-4CFB90549936}" srcOrd="2" destOrd="0" presId="urn:microsoft.com/office/officeart/2018/2/layout/IconLabelList"/>
    <dgm:cxn modelId="{7EE28D1F-8F12-4CF3-84B1-97097FAB6C43}" type="presParOf" srcId="{8E874FCB-F727-44E0-82C0-4CFB90549936}" destId="{1BE4A48F-BDB1-4EBF-9898-60B9B4CBAE40}" srcOrd="0" destOrd="0" presId="urn:microsoft.com/office/officeart/2018/2/layout/IconLabelList"/>
    <dgm:cxn modelId="{66999942-CED3-4DD6-80A8-3FE7F6B960DF}" type="presParOf" srcId="{8E874FCB-F727-44E0-82C0-4CFB90549936}" destId="{850836B6-D1F1-4406-A064-3423F5A5CEC8}" srcOrd="1" destOrd="0" presId="urn:microsoft.com/office/officeart/2018/2/layout/IconLabelList"/>
    <dgm:cxn modelId="{98A8BE21-A75D-4544-8DF5-F8B9D18E76DE}" type="presParOf" srcId="{8E874FCB-F727-44E0-82C0-4CFB90549936}" destId="{11B5ACEE-0038-4137-A2B5-76CA01A553E0}" srcOrd="2" destOrd="0" presId="urn:microsoft.com/office/officeart/2018/2/layout/IconLabelList"/>
    <dgm:cxn modelId="{64F50D5F-D696-40A8-B2CA-3386DF87B932}" type="presParOf" srcId="{B99D0736-D93F-4B90-98E6-B0D91E97798B}" destId="{34CDA85A-5DBD-4024-B9D4-A04F2FE6319D}" srcOrd="3" destOrd="0" presId="urn:microsoft.com/office/officeart/2018/2/layout/IconLabelList"/>
    <dgm:cxn modelId="{31A479F1-C3A8-4AC8-9BAC-4DD75585CDFF}" type="presParOf" srcId="{B99D0736-D93F-4B90-98E6-B0D91E97798B}" destId="{1AEF6178-F801-4B29-85EB-1D5979313D49}" srcOrd="4" destOrd="0" presId="urn:microsoft.com/office/officeart/2018/2/layout/IconLabelList"/>
    <dgm:cxn modelId="{C9334EE3-CB2A-474E-A3D3-0749D42B7A78}" type="presParOf" srcId="{1AEF6178-F801-4B29-85EB-1D5979313D49}" destId="{BED72D43-568C-495E-8237-F255977C6F45}" srcOrd="0" destOrd="0" presId="urn:microsoft.com/office/officeart/2018/2/layout/IconLabelList"/>
    <dgm:cxn modelId="{ED13EB96-9D46-44DF-B056-54D74334835D}" type="presParOf" srcId="{1AEF6178-F801-4B29-85EB-1D5979313D49}" destId="{52A34B02-0AA8-4D1F-8E90-D3EB053F063E}" srcOrd="1" destOrd="0" presId="urn:microsoft.com/office/officeart/2018/2/layout/IconLabelList"/>
    <dgm:cxn modelId="{659E61F0-01DF-42F0-9D35-A33D9C928483}" type="presParOf" srcId="{1AEF6178-F801-4B29-85EB-1D5979313D49}" destId="{AA69D05F-CA49-49C7-898D-F2BA7A7E6D7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2EC9F6-A702-4F53-AE3F-C61996F9A71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1F53206-CD14-45FF-A4B5-0F789E0ADED7}">
      <dgm:prSet phldr="0"/>
      <dgm:spPr/>
      <dgm:t>
        <a:bodyPr/>
        <a:lstStyle/>
        <a:p>
          <a:pPr>
            <a:lnSpc>
              <a:spcPct val="100000"/>
            </a:lnSpc>
            <a:defRPr cap="all"/>
          </a:pPr>
          <a:r>
            <a:rPr lang="en-US">
              <a:latin typeface="Tw Cen MT"/>
            </a:rPr>
            <a:t>Outline</a:t>
          </a:r>
          <a:endParaRPr lang="en-US"/>
        </a:p>
      </dgm:t>
    </dgm:pt>
    <dgm:pt modelId="{CDCE3508-A6D5-422C-8E2F-B231129D6FDF}" type="parTrans" cxnId="{CB3335F6-4D43-4E8A-931D-325A36193048}">
      <dgm:prSet/>
      <dgm:spPr/>
      <dgm:t>
        <a:bodyPr/>
        <a:lstStyle/>
        <a:p>
          <a:endParaRPr lang="en-US"/>
        </a:p>
      </dgm:t>
    </dgm:pt>
    <dgm:pt modelId="{B293F97D-7C18-4E6E-93B8-0759E0C1D647}" type="sibTrans" cxnId="{CB3335F6-4D43-4E8A-931D-325A36193048}">
      <dgm:prSet/>
      <dgm:spPr/>
      <dgm:t>
        <a:bodyPr/>
        <a:lstStyle/>
        <a:p>
          <a:endParaRPr lang="en-US"/>
        </a:p>
      </dgm:t>
    </dgm:pt>
    <dgm:pt modelId="{B0FFB927-D5E2-4D02-867A-4E937D744400}">
      <dgm:prSet phldr="0"/>
      <dgm:spPr/>
      <dgm:t>
        <a:bodyPr/>
        <a:lstStyle/>
        <a:p>
          <a:pPr>
            <a:lnSpc>
              <a:spcPct val="100000"/>
            </a:lnSpc>
            <a:defRPr cap="all"/>
          </a:pPr>
          <a:r>
            <a:rPr lang="en-US">
              <a:latin typeface="Tw Cen MT"/>
            </a:rPr>
            <a:t>Scaffolding</a:t>
          </a:r>
        </a:p>
      </dgm:t>
    </dgm:pt>
    <dgm:pt modelId="{F32477A7-BEB9-4010-B500-DB6173722F09}" type="parTrans" cxnId="{97B00859-ABEE-4468-A796-70DF09EC250A}">
      <dgm:prSet/>
      <dgm:spPr/>
    </dgm:pt>
    <dgm:pt modelId="{DE4F8AFF-FBA1-4C49-915A-53CC00D782DE}" type="sibTrans" cxnId="{97B00859-ABEE-4468-A796-70DF09EC250A}">
      <dgm:prSet/>
      <dgm:spPr/>
    </dgm:pt>
    <dgm:pt modelId="{F5B6A00F-C71A-4ED5-8914-C855F66F9DAB}">
      <dgm:prSet phldr="0"/>
      <dgm:spPr/>
      <dgm:t>
        <a:bodyPr/>
        <a:lstStyle/>
        <a:p>
          <a:pPr>
            <a:lnSpc>
              <a:spcPct val="100000"/>
            </a:lnSpc>
            <a:defRPr cap="all"/>
          </a:pPr>
          <a:r>
            <a:rPr lang="en-US">
              <a:latin typeface="Tw Cen MT"/>
            </a:rPr>
            <a:t>Introduction</a:t>
          </a:r>
        </a:p>
      </dgm:t>
    </dgm:pt>
    <dgm:pt modelId="{679B8A86-22F1-44BC-BC3B-771E8974D095}" type="parTrans" cxnId="{16F915AA-9190-473E-AF7D-A1A5E5A2A16F}">
      <dgm:prSet/>
      <dgm:spPr/>
    </dgm:pt>
    <dgm:pt modelId="{50D7260E-7202-4848-9587-57D9654D783A}" type="sibTrans" cxnId="{16F915AA-9190-473E-AF7D-A1A5E5A2A16F}">
      <dgm:prSet/>
      <dgm:spPr/>
    </dgm:pt>
    <dgm:pt modelId="{89819AC2-A869-4A82-8F57-94A451895F4E}">
      <dgm:prSet phldr="0"/>
      <dgm:spPr/>
      <dgm:t>
        <a:bodyPr/>
        <a:lstStyle/>
        <a:p>
          <a:pPr>
            <a:lnSpc>
              <a:spcPct val="100000"/>
            </a:lnSpc>
            <a:defRPr cap="all"/>
          </a:pPr>
          <a:r>
            <a:rPr lang="en-US">
              <a:latin typeface="Tw Cen MT"/>
            </a:rPr>
            <a:t>Mini Conclusion</a:t>
          </a:r>
        </a:p>
      </dgm:t>
    </dgm:pt>
    <dgm:pt modelId="{388ABD3F-58C4-4C03-8230-907CA9F385E0}" type="parTrans" cxnId="{A381313C-E838-4597-BEE4-33056372D45A}">
      <dgm:prSet/>
      <dgm:spPr/>
    </dgm:pt>
    <dgm:pt modelId="{103B9B58-311A-4FD3-A8FF-0627F746E088}" type="sibTrans" cxnId="{A381313C-E838-4597-BEE4-33056372D45A}">
      <dgm:prSet/>
      <dgm:spPr/>
    </dgm:pt>
    <dgm:pt modelId="{B3541E09-FCD5-41B9-9B37-57434CA1DC68}">
      <dgm:prSet phldr="0"/>
      <dgm:spPr/>
      <dgm:t>
        <a:bodyPr/>
        <a:lstStyle/>
        <a:p>
          <a:pPr>
            <a:lnSpc>
              <a:spcPct val="100000"/>
            </a:lnSpc>
            <a:defRPr cap="all"/>
          </a:pPr>
          <a:r>
            <a:rPr lang="en-US">
              <a:latin typeface="Tw Cen MT"/>
            </a:rPr>
            <a:t>Plan</a:t>
          </a:r>
        </a:p>
      </dgm:t>
    </dgm:pt>
    <dgm:pt modelId="{812B20C7-C3D9-4F64-9979-49ACEED1A3C5}" type="parTrans" cxnId="{DBA128F3-7075-4BF6-BAD3-68866D87E929}">
      <dgm:prSet/>
      <dgm:spPr/>
    </dgm:pt>
    <dgm:pt modelId="{536F5333-DEE4-4C3E-A725-E400D33578CA}" type="sibTrans" cxnId="{DBA128F3-7075-4BF6-BAD3-68866D87E929}">
      <dgm:prSet/>
      <dgm:spPr/>
    </dgm:pt>
    <dgm:pt modelId="{11C67C0B-A1FE-49F7-A790-1A13A26E5526}" type="pres">
      <dgm:prSet presAssocID="{852EC9F6-A702-4F53-AE3F-C61996F9A71E}" presName="root" presStyleCnt="0">
        <dgm:presLayoutVars>
          <dgm:dir/>
          <dgm:resizeHandles val="exact"/>
        </dgm:presLayoutVars>
      </dgm:prSet>
      <dgm:spPr/>
    </dgm:pt>
    <dgm:pt modelId="{1796D48E-D3AE-42B2-A418-0F4DECE24181}" type="pres">
      <dgm:prSet presAssocID="{61F53206-CD14-45FF-A4B5-0F789E0ADED7}" presName="compNode" presStyleCnt="0"/>
      <dgm:spPr/>
    </dgm:pt>
    <dgm:pt modelId="{DB50102E-6DB9-46DF-B8ED-ADB44B84BBC4}" type="pres">
      <dgm:prSet presAssocID="{61F53206-CD14-45FF-A4B5-0F789E0ADED7}" presName="iconBgRect" presStyleLbl="bgShp" presStyleIdx="0" presStyleCnt="5"/>
      <dgm:spPr/>
    </dgm:pt>
    <dgm:pt modelId="{91A9D917-D320-488F-930E-2FDAD8212C7E}" type="pres">
      <dgm:prSet presAssocID="{61F53206-CD14-45FF-A4B5-0F789E0ADED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3F129514-62F7-4DFA-9C6E-5FEFB652CFF2}" type="pres">
      <dgm:prSet presAssocID="{61F53206-CD14-45FF-A4B5-0F789E0ADED7}" presName="spaceRect" presStyleCnt="0"/>
      <dgm:spPr/>
    </dgm:pt>
    <dgm:pt modelId="{D317B677-1F35-4001-8D16-7E66D5119693}" type="pres">
      <dgm:prSet presAssocID="{61F53206-CD14-45FF-A4B5-0F789E0ADED7}" presName="textRect" presStyleLbl="revTx" presStyleIdx="0" presStyleCnt="5">
        <dgm:presLayoutVars>
          <dgm:chMax val="1"/>
          <dgm:chPref val="1"/>
        </dgm:presLayoutVars>
      </dgm:prSet>
      <dgm:spPr/>
    </dgm:pt>
    <dgm:pt modelId="{512DC293-27FC-4733-B156-052102BD71E5}" type="pres">
      <dgm:prSet presAssocID="{B293F97D-7C18-4E6E-93B8-0759E0C1D647}" presName="sibTrans" presStyleCnt="0"/>
      <dgm:spPr/>
    </dgm:pt>
    <dgm:pt modelId="{ADF65B8F-0179-4545-8D19-0CD48B6401D5}" type="pres">
      <dgm:prSet presAssocID="{B0FFB927-D5E2-4D02-867A-4E937D744400}" presName="compNode" presStyleCnt="0"/>
      <dgm:spPr/>
    </dgm:pt>
    <dgm:pt modelId="{19630D04-DDDA-49A5-BA7A-81A79724460C}" type="pres">
      <dgm:prSet presAssocID="{B0FFB927-D5E2-4D02-867A-4E937D744400}" presName="iconBgRect" presStyleLbl="bgShp" presStyleIdx="1" presStyleCnt="5"/>
      <dgm:spPr/>
    </dgm:pt>
    <dgm:pt modelId="{B54DBC89-9F97-417B-8B11-4A1D2FE41A43}" type="pres">
      <dgm:prSet presAssocID="{B0FFB927-D5E2-4D02-867A-4E937D74440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196B167B-B22F-4A33-B112-049992BE5768}" type="pres">
      <dgm:prSet presAssocID="{B0FFB927-D5E2-4D02-867A-4E937D744400}" presName="spaceRect" presStyleCnt="0"/>
      <dgm:spPr/>
    </dgm:pt>
    <dgm:pt modelId="{AD6906A0-0F6F-4345-B77E-030AA700D876}" type="pres">
      <dgm:prSet presAssocID="{B0FFB927-D5E2-4D02-867A-4E937D744400}" presName="textRect" presStyleLbl="revTx" presStyleIdx="1" presStyleCnt="5">
        <dgm:presLayoutVars>
          <dgm:chMax val="1"/>
          <dgm:chPref val="1"/>
        </dgm:presLayoutVars>
      </dgm:prSet>
      <dgm:spPr/>
    </dgm:pt>
    <dgm:pt modelId="{04090D1A-C3FD-40EE-815A-0D2BBEACDD26}" type="pres">
      <dgm:prSet presAssocID="{DE4F8AFF-FBA1-4C49-915A-53CC00D782DE}" presName="sibTrans" presStyleCnt="0"/>
      <dgm:spPr/>
    </dgm:pt>
    <dgm:pt modelId="{EE58BDFD-9533-4123-99D4-029E072B3784}" type="pres">
      <dgm:prSet presAssocID="{F5B6A00F-C71A-4ED5-8914-C855F66F9DAB}" presName="compNode" presStyleCnt="0"/>
      <dgm:spPr/>
    </dgm:pt>
    <dgm:pt modelId="{370599F7-E089-4C71-91D7-0793180E5D71}" type="pres">
      <dgm:prSet presAssocID="{F5B6A00F-C71A-4ED5-8914-C855F66F9DAB}" presName="iconBgRect" presStyleLbl="bgShp" presStyleIdx="2" presStyleCnt="5"/>
      <dgm:spPr/>
    </dgm:pt>
    <dgm:pt modelId="{BBEC1D7D-F42D-4493-BA73-43612FB00E25}" type="pres">
      <dgm:prSet presAssocID="{F5B6A00F-C71A-4ED5-8914-C855F66F9DA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005ED82B-0B64-40AA-90E2-9783C2DA0617}" type="pres">
      <dgm:prSet presAssocID="{F5B6A00F-C71A-4ED5-8914-C855F66F9DAB}" presName="spaceRect" presStyleCnt="0"/>
      <dgm:spPr/>
    </dgm:pt>
    <dgm:pt modelId="{94A8400D-B015-4D57-BB2B-7383E9E200BE}" type="pres">
      <dgm:prSet presAssocID="{F5B6A00F-C71A-4ED5-8914-C855F66F9DAB}" presName="textRect" presStyleLbl="revTx" presStyleIdx="2" presStyleCnt="5">
        <dgm:presLayoutVars>
          <dgm:chMax val="1"/>
          <dgm:chPref val="1"/>
        </dgm:presLayoutVars>
      </dgm:prSet>
      <dgm:spPr/>
    </dgm:pt>
    <dgm:pt modelId="{059F4496-D01E-4BC4-8E6C-A400013BAADC}" type="pres">
      <dgm:prSet presAssocID="{50D7260E-7202-4848-9587-57D9654D783A}" presName="sibTrans" presStyleCnt="0"/>
      <dgm:spPr/>
    </dgm:pt>
    <dgm:pt modelId="{492937E4-FA8A-493C-920F-86AFB414BFD8}" type="pres">
      <dgm:prSet presAssocID="{89819AC2-A869-4A82-8F57-94A451895F4E}" presName="compNode" presStyleCnt="0"/>
      <dgm:spPr/>
    </dgm:pt>
    <dgm:pt modelId="{ECC9A4CA-05B7-4435-9E67-68360276CC48}" type="pres">
      <dgm:prSet presAssocID="{89819AC2-A869-4A82-8F57-94A451895F4E}" presName="iconBgRect" presStyleLbl="bgShp" presStyleIdx="3" presStyleCnt="5"/>
      <dgm:spPr/>
    </dgm:pt>
    <dgm:pt modelId="{C7D15187-6524-459F-B8C6-B167EA95E23A}" type="pres">
      <dgm:prSet presAssocID="{89819AC2-A869-4A82-8F57-94A451895F4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560F1B20-97B0-4A24-90DA-D84E5A3E9DAA}" type="pres">
      <dgm:prSet presAssocID="{89819AC2-A869-4A82-8F57-94A451895F4E}" presName="spaceRect" presStyleCnt="0"/>
      <dgm:spPr/>
    </dgm:pt>
    <dgm:pt modelId="{D092B477-FCC7-4E78-8BCA-90D025B2548F}" type="pres">
      <dgm:prSet presAssocID="{89819AC2-A869-4A82-8F57-94A451895F4E}" presName="textRect" presStyleLbl="revTx" presStyleIdx="3" presStyleCnt="5">
        <dgm:presLayoutVars>
          <dgm:chMax val="1"/>
          <dgm:chPref val="1"/>
        </dgm:presLayoutVars>
      </dgm:prSet>
      <dgm:spPr/>
    </dgm:pt>
    <dgm:pt modelId="{C923CF23-BE2F-4B37-B726-FF7910A0E5AC}" type="pres">
      <dgm:prSet presAssocID="{103B9B58-311A-4FD3-A8FF-0627F746E088}" presName="sibTrans" presStyleCnt="0"/>
      <dgm:spPr/>
    </dgm:pt>
    <dgm:pt modelId="{AF8F5530-4339-4CDB-ADB8-832F3B80C67F}" type="pres">
      <dgm:prSet presAssocID="{B3541E09-FCD5-41B9-9B37-57434CA1DC68}" presName="compNode" presStyleCnt="0"/>
      <dgm:spPr/>
    </dgm:pt>
    <dgm:pt modelId="{8D4ED130-BE7F-4E25-8A96-4598F083D6C4}" type="pres">
      <dgm:prSet presAssocID="{B3541E09-FCD5-41B9-9B37-57434CA1DC68}" presName="iconBgRect" presStyleLbl="bgShp" presStyleIdx="4" presStyleCnt="5"/>
      <dgm:spPr/>
    </dgm:pt>
    <dgm:pt modelId="{62A68783-084C-48FE-A1CC-DAE07C26DFD5}" type="pres">
      <dgm:prSet presAssocID="{B3541E09-FCD5-41B9-9B37-57434CA1DC6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st"/>
        </a:ext>
      </dgm:extLst>
    </dgm:pt>
    <dgm:pt modelId="{8D7F599B-7354-4592-A755-B8371B2AC6AB}" type="pres">
      <dgm:prSet presAssocID="{B3541E09-FCD5-41B9-9B37-57434CA1DC68}" presName="spaceRect" presStyleCnt="0"/>
      <dgm:spPr/>
    </dgm:pt>
    <dgm:pt modelId="{2545E259-405D-4653-B52D-812DA75527DF}" type="pres">
      <dgm:prSet presAssocID="{B3541E09-FCD5-41B9-9B37-57434CA1DC68}" presName="textRect" presStyleLbl="revTx" presStyleIdx="4" presStyleCnt="5">
        <dgm:presLayoutVars>
          <dgm:chMax val="1"/>
          <dgm:chPref val="1"/>
        </dgm:presLayoutVars>
      </dgm:prSet>
      <dgm:spPr/>
    </dgm:pt>
  </dgm:ptLst>
  <dgm:cxnLst>
    <dgm:cxn modelId="{A381313C-E838-4597-BEE4-33056372D45A}" srcId="{852EC9F6-A702-4F53-AE3F-C61996F9A71E}" destId="{89819AC2-A869-4A82-8F57-94A451895F4E}" srcOrd="3" destOrd="0" parTransId="{388ABD3F-58C4-4C03-8230-907CA9F385E0}" sibTransId="{103B9B58-311A-4FD3-A8FF-0627F746E088}"/>
    <dgm:cxn modelId="{CACB0E47-C5FF-4BA6-9AB7-86DD6DB14DE0}" type="presOf" srcId="{B0FFB927-D5E2-4D02-867A-4E937D744400}" destId="{AD6906A0-0F6F-4345-B77E-030AA700D876}" srcOrd="0" destOrd="0" presId="urn:microsoft.com/office/officeart/2018/5/layout/IconCircleLabelList"/>
    <dgm:cxn modelId="{57D65973-B457-41C5-89BD-350207D92B04}" type="presOf" srcId="{F5B6A00F-C71A-4ED5-8914-C855F66F9DAB}" destId="{94A8400D-B015-4D57-BB2B-7383E9E200BE}" srcOrd="0" destOrd="0" presId="urn:microsoft.com/office/officeart/2018/5/layout/IconCircleLabelList"/>
    <dgm:cxn modelId="{97B00859-ABEE-4468-A796-70DF09EC250A}" srcId="{852EC9F6-A702-4F53-AE3F-C61996F9A71E}" destId="{B0FFB927-D5E2-4D02-867A-4E937D744400}" srcOrd="1" destOrd="0" parTransId="{F32477A7-BEB9-4010-B500-DB6173722F09}" sibTransId="{DE4F8AFF-FBA1-4C49-915A-53CC00D782DE}"/>
    <dgm:cxn modelId="{16F915AA-9190-473E-AF7D-A1A5E5A2A16F}" srcId="{852EC9F6-A702-4F53-AE3F-C61996F9A71E}" destId="{F5B6A00F-C71A-4ED5-8914-C855F66F9DAB}" srcOrd="2" destOrd="0" parTransId="{679B8A86-22F1-44BC-BC3B-771E8974D095}" sibTransId="{50D7260E-7202-4848-9587-57D9654D783A}"/>
    <dgm:cxn modelId="{CA7B02CC-4C82-44CF-A3DC-FCA8E23A430A}" type="presOf" srcId="{B3541E09-FCD5-41B9-9B37-57434CA1DC68}" destId="{2545E259-405D-4653-B52D-812DA75527DF}" srcOrd="0" destOrd="0" presId="urn:microsoft.com/office/officeart/2018/5/layout/IconCircleLabelList"/>
    <dgm:cxn modelId="{E46FBAD9-A43A-4AE1-A05C-EDF1AF3A302A}" type="presOf" srcId="{89819AC2-A869-4A82-8F57-94A451895F4E}" destId="{D092B477-FCC7-4E78-8BCA-90D025B2548F}" srcOrd="0" destOrd="0" presId="urn:microsoft.com/office/officeart/2018/5/layout/IconCircleLabelList"/>
    <dgm:cxn modelId="{0659BEDC-ABFC-4FDA-87A2-01F4B09866F3}" type="presOf" srcId="{852EC9F6-A702-4F53-AE3F-C61996F9A71E}" destId="{11C67C0B-A1FE-49F7-A790-1A13A26E5526}" srcOrd="0" destOrd="0" presId="urn:microsoft.com/office/officeart/2018/5/layout/IconCircleLabelList"/>
    <dgm:cxn modelId="{991ECADE-C26B-4513-81FB-4C66A5152C4F}" type="presOf" srcId="{61F53206-CD14-45FF-A4B5-0F789E0ADED7}" destId="{D317B677-1F35-4001-8D16-7E66D5119693}" srcOrd="0" destOrd="0" presId="urn:microsoft.com/office/officeart/2018/5/layout/IconCircleLabelList"/>
    <dgm:cxn modelId="{DBA128F3-7075-4BF6-BAD3-68866D87E929}" srcId="{852EC9F6-A702-4F53-AE3F-C61996F9A71E}" destId="{B3541E09-FCD5-41B9-9B37-57434CA1DC68}" srcOrd="4" destOrd="0" parTransId="{812B20C7-C3D9-4F64-9979-49ACEED1A3C5}" sibTransId="{536F5333-DEE4-4C3E-A725-E400D33578CA}"/>
    <dgm:cxn modelId="{CB3335F6-4D43-4E8A-931D-325A36193048}" srcId="{852EC9F6-A702-4F53-AE3F-C61996F9A71E}" destId="{61F53206-CD14-45FF-A4B5-0F789E0ADED7}" srcOrd="0" destOrd="0" parTransId="{CDCE3508-A6D5-422C-8E2F-B231129D6FDF}" sibTransId="{B293F97D-7C18-4E6E-93B8-0759E0C1D647}"/>
    <dgm:cxn modelId="{CFF48916-53CA-4891-BCAA-8952B2DA9F45}" type="presParOf" srcId="{11C67C0B-A1FE-49F7-A790-1A13A26E5526}" destId="{1796D48E-D3AE-42B2-A418-0F4DECE24181}" srcOrd="0" destOrd="0" presId="urn:microsoft.com/office/officeart/2018/5/layout/IconCircleLabelList"/>
    <dgm:cxn modelId="{B74D9BDC-B921-4380-8ED6-64CA11269EC5}" type="presParOf" srcId="{1796D48E-D3AE-42B2-A418-0F4DECE24181}" destId="{DB50102E-6DB9-46DF-B8ED-ADB44B84BBC4}" srcOrd="0" destOrd="0" presId="urn:microsoft.com/office/officeart/2018/5/layout/IconCircleLabelList"/>
    <dgm:cxn modelId="{C0AE9513-256A-4AC0-A75E-43EFD76EB00B}" type="presParOf" srcId="{1796D48E-D3AE-42B2-A418-0F4DECE24181}" destId="{91A9D917-D320-488F-930E-2FDAD8212C7E}" srcOrd="1" destOrd="0" presId="urn:microsoft.com/office/officeart/2018/5/layout/IconCircleLabelList"/>
    <dgm:cxn modelId="{538402B2-771D-4721-B53E-9D4AA8CE9DF4}" type="presParOf" srcId="{1796D48E-D3AE-42B2-A418-0F4DECE24181}" destId="{3F129514-62F7-4DFA-9C6E-5FEFB652CFF2}" srcOrd="2" destOrd="0" presId="urn:microsoft.com/office/officeart/2018/5/layout/IconCircleLabelList"/>
    <dgm:cxn modelId="{B437997B-196D-4019-B3B1-004DB56FB5AB}" type="presParOf" srcId="{1796D48E-D3AE-42B2-A418-0F4DECE24181}" destId="{D317B677-1F35-4001-8D16-7E66D5119693}" srcOrd="3" destOrd="0" presId="urn:microsoft.com/office/officeart/2018/5/layout/IconCircleLabelList"/>
    <dgm:cxn modelId="{C112EC2F-1A95-46CA-BC8C-66283CA75C18}" type="presParOf" srcId="{11C67C0B-A1FE-49F7-A790-1A13A26E5526}" destId="{512DC293-27FC-4733-B156-052102BD71E5}" srcOrd="1" destOrd="0" presId="urn:microsoft.com/office/officeart/2018/5/layout/IconCircleLabelList"/>
    <dgm:cxn modelId="{D4F499A9-BE49-4E7C-9B59-F5B1A7C99F94}" type="presParOf" srcId="{11C67C0B-A1FE-49F7-A790-1A13A26E5526}" destId="{ADF65B8F-0179-4545-8D19-0CD48B6401D5}" srcOrd="2" destOrd="0" presId="urn:microsoft.com/office/officeart/2018/5/layout/IconCircleLabelList"/>
    <dgm:cxn modelId="{C707ABB9-655E-45E3-940C-F9B51E1A61EE}" type="presParOf" srcId="{ADF65B8F-0179-4545-8D19-0CD48B6401D5}" destId="{19630D04-DDDA-49A5-BA7A-81A79724460C}" srcOrd="0" destOrd="0" presId="urn:microsoft.com/office/officeart/2018/5/layout/IconCircleLabelList"/>
    <dgm:cxn modelId="{0D9CAAC6-22A1-41CE-8D80-C01801D42E0E}" type="presParOf" srcId="{ADF65B8F-0179-4545-8D19-0CD48B6401D5}" destId="{B54DBC89-9F97-417B-8B11-4A1D2FE41A43}" srcOrd="1" destOrd="0" presId="urn:microsoft.com/office/officeart/2018/5/layout/IconCircleLabelList"/>
    <dgm:cxn modelId="{D479AFE0-615A-40F1-A2AB-FF50FC0E3D8A}" type="presParOf" srcId="{ADF65B8F-0179-4545-8D19-0CD48B6401D5}" destId="{196B167B-B22F-4A33-B112-049992BE5768}" srcOrd="2" destOrd="0" presId="urn:microsoft.com/office/officeart/2018/5/layout/IconCircleLabelList"/>
    <dgm:cxn modelId="{E97EBA2D-C18B-4269-B97D-A887EE0B0B79}" type="presParOf" srcId="{ADF65B8F-0179-4545-8D19-0CD48B6401D5}" destId="{AD6906A0-0F6F-4345-B77E-030AA700D876}" srcOrd="3" destOrd="0" presId="urn:microsoft.com/office/officeart/2018/5/layout/IconCircleLabelList"/>
    <dgm:cxn modelId="{778B761D-718F-46EC-897B-DE5AED03BEEF}" type="presParOf" srcId="{11C67C0B-A1FE-49F7-A790-1A13A26E5526}" destId="{04090D1A-C3FD-40EE-815A-0D2BBEACDD26}" srcOrd="3" destOrd="0" presId="urn:microsoft.com/office/officeart/2018/5/layout/IconCircleLabelList"/>
    <dgm:cxn modelId="{0A53E762-65D9-42CA-98DB-7B3E9A1C81AD}" type="presParOf" srcId="{11C67C0B-A1FE-49F7-A790-1A13A26E5526}" destId="{EE58BDFD-9533-4123-99D4-029E072B3784}" srcOrd="4" destOrd="0" presId="urn:microsoft.com/office/officeart/2018/5/layout/IconCircleLabelList"/>
    <dgm:cxn modelId="{0D7BB045-DD7A-4036-8F14-73688A98D4AD}" type="presParOf" srcId="{EE58BDFD-9533-4123-99D4-029E072B3784}" destId="{370599F7-E089-4C71-91D7-0793180E5D71}" srcOrd="0" destOrd="0" presId="urn:microsoft.com/office/officeart/2018/5/layout/IconCircleLabelList"/>
    <dgm:cxn modelId="{DA08ADC3-6D97-467B-A4EF-58F8101836B3}" type="presParOf" srcId="{EE58BDFD-9533-4123-99D4-029E072B3784}" destId="{BBEC1D7D-F42D-4493-BA73-43612FB00E25}" srcOrd="1" destOrd="0" presId="urn:microsoft.com/office/officeart/2018/5/layout/IconCircleLabelList"/>
    <dgm:cxn modelId="{BFF73C10-7253-4CBA-8798-FE2CD496FA52}" type="presParOf" srcId="{EE58BDFD-9533-4123-99D4-029E072B3784}" destId="{005ED82B-0B64-40AA-90E2-9783C2DA0617}" srcOrd="2" destOrd="0" presId="urn:microsoft.com/office/officeart/2018/5/layout/IconCircleLabelList"/>
    <dgm:cxn modelId="{6697F46D-DAB5-4A67-BB51-148D165CFC2A}" type="presParOf" srcId="{EE58BDFD-9533-4123-99D4-029E072B3784}" destId="{94A8400D-B015-4D57-BB2B-7383E9E200BE}" srcOrd="3" destOrd="0" presId="urn:microsoft.com/office/officeart/2018/5/layout/IconCircleLabelList"/>
    <dgm:cxn modelId="{7425338C-8310-4CF0-810B-6FB6959B9E05}" type="presParOf" srcId="{11C67C0B-A1FE-49F7-A790-1A13A26E5526}" destId="{059F4496-D01E-4BC4-8E6C-A400013BAADC}" srcOrd="5" destOrd="0" presId="urn:microsoft.com/office/officeart/2018/5/layout/IconCircleLabelList"/>
    <dgm:cxn modelId="{07B8299B-206E-420F-9F68-D0A0E80E07CF}" type="presParOf" srcId="{11C67C0B-A1FE-49F7-A790-1A13A26E5526}" destId="{492937E4-FA8A-493C-920F-86AFB414BFD8}" srcOrd="6" destOrd="0" presId="urn:microsoft.com/office/officeart/2018/5/layout/IconCircleLabelList"/>
    <dgm:cxn modelId="{F9043975-1B14-4F2D-8FB5-B707BB34EC65}" type="presParOf" srcId="{492937E4-FA8A-493C-920F-86AFB414BFD8}" destId="{ECC9A4CA-05B7-4435-9E67-68360276CC48}" srcOrd="0" destOrd="0" presId="urn:microsoft.com/office/officeart/2018/5/layout/IconCircleLabelList"/>
    <dgm:cxn modelId="{828587D9-2531-4645-AD93-1130574108B0}" type="presParOf" srcId="{492937E4-FA8A-493C-920F-86AFB414BFD8}" destId="{C7D15187-6524-459F-B8C6-B167EA95E23A}" srcOrd="1" destOrd="0" presId="urn:microsoft.com/office/officeart/2018/5/layout/IconCircleLabelList"/>
    <dgm:cxn modelId="{E3DA5580-D761-4AB7-8780-80EC5AE7B7C1}" type="presParOf" srcId="{492937E4-FA8A-493C-920F-86AFB414BFD8}" destId="{560F1B20-97B0-4A24-90DA-D84E5A3E9DAA}" srcOrd="2" destOrd="0" presId="urn:microsoft.com/office/officeart/2018/5/layout/IconCircleLabelList"/>
    <dgm:cxn modelId="{1D67F6DC-A79C-47B4-BA58-8B1FCDDA3D1A}" type="presParOf" srcId="{492937E4-FA8A-493C-920F-86AFB414BFD8}" destId="{D092B477-FCC7-4E78-8BCA-90D025B2548F}" srcOrd="3" destOrd="0" presId="urn:microsoft.com/office/officeart/2018/5/layout/IconCircleLabelList"/>
    <dgm:cxn modelId="{D97CA33C-7788-4632-A728-631F9087FDFF}" type="presParOf" srcId="{11C67C0B-A1FE-49F7-A790-1A13A26E5526}" destId="{C923CF23-BE2F-4B37-B726-FF7910A0E5AC}" srcOrd="7" destOrd="0" presId="urn:microsoft.com/office/officeart/2018/5/layout/IconCircleLabelList"/>
    <dgm:cxn modelId="{4CE4242E-DD16-4090-9AAF-C0675EFC2CBA}" type="presParOf" srcId="{11C67C0B-A1FE-49F7-A790-1A13A26E5526}" destId="{AF8F5530-4339-4CDB-ADB8-832F3B80C67F}" srcOrd="8" destOrd="0" presId="urn:microsoft.com/office/officeart/2018/5/layout/IconCircleLabelList"/>
    <dgm:cxn modelId="{D143BD0F-E07F-44B7-A179-1BCBA5B1697E}" type="presParOf" srcId="{AF8F5530-4339-4CDB-ADB8-832F3B80C67F}" destId="{8D4ED130-BE7F-4E25-8A96-4598F083D6C4}" srcOrd="0" destOrd="0" presId="urn:microsoft.com/office/officeart/2018/5/layout/IconCircleLabelList"/>
    <dgm:cxn modelId="{798D2F67-AA7D-45FB-BF08-A4F494F008DE}" type="presParOf" srcId="{AF8F5530-4339-4CDB-ADB8-832F3B80C67F}" destId="{62A68783-084C-48FE-A1CC-DAE07C26DFD5}" srcOrd="1" destOrd="0" presId="urn:microsoft.com/office/officeart/2018/5/layout/IconCircleLabelList"/>
    <dgm:cxn modelId="{08AF8409-5C23-4E4B-B24F-2B00BB2D7594}" type="presParOf" srcId="{AF8F5530-4339-4CDB-ADB8-832F3B80C67F}" destId="{8D7F599B-7354-4592-A755-B8371B2AC6AB}" srcOrd="2" destOrd="0" presId="urn:microsoft.com/office/officeart/2018/5/layout/IconCircleLabelList"/>
    <dgm:cxn modelId="{03B357E7-F7A9-47A6-9C79-024682ED5C08}" type="presParOf" srcId="{AF8F5530-4339-4CDB-ADB8-832F3B80C67F}" destId="{2545E259-405D-4653-B52D-812DA75527D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2EC9F6-A702-4F53-AE3F-C61996F9A71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3541E09-FCD5-41B9-9B37-57434CA1DC68}">
      <dgm:prSet phldr="0"/>
      <dgm:spPr/>
      <dgm:t>
        <a:bodyPr/>
        <a:lstStyle/>
        <a:p>
          <a:pPr>
            <a:defRPr cap="all"/>
          </a:pPr>
          <a:r>
            <a:rPr lang="en-US" dirty="0">
              <a:latin typeface="Tw Cen MT"/>
            </a:rPr>
            <a:t>#1 TO DO</a:t>
          </a:r>
        </a:p>
      </dgm:t>
    </dgm:pt>
    <dgm:pt modelId="{812B20C7-C3D9-4F64-9979-49ACEED1A3C5}" type="parTrans" cxnId="{DBA128F3-7075-4BF6-BAD3-68866D87E929}">
      <dgm:prSet/>
      <dgm:spPr/>
    </dgm:pt>
    <dgm:pt modelId="{536F5333-DEE4-4C3E-A725-E400D33578CA}" type="sibTrans" cxnId="{DBA128F3-7075-4BF6-BAD3-68866D87E929}">
      <dgm:prSet/>
      <dgm:spPr/>
    </dgm:pt>
    <dgm:pt modelId="{44214426-0DB7-4D26-BA0B-B4CACFE63A8C}">
      <dgm:prSet phldr="0"/>
      <dgm:spPr/>
      <dgm:t>
        <a:bodyPr/>
        <a:lstStyle/>
        <a:p>
          <a:pPr>
            <a:defRPr cap="all"/>
          </a:pPr>
          <a:r>
            <a:rPr lang="en-US" dirty="0">
              <a:latin typeface="Tw Cen MT"/>
            </a:rPr>
            <a:t>#2 TO DO</a:t>
          </a:r>
        </a:p>
      </dgm:t>
    </dgm:pt>
    <dgm:pt modelId="{22E9C207-1F12-460E-A343-95279FFE9DF8}" type="parTrans" cxnId="{D772CCDB-39BC-4D27-93AC-B9974E4E65BE}">
      <dgm:prSet/>
      <dgm:spPr/>
    </dgm:pt>
    <dgm:pt modelId="{8CC3E913-873F-4EC4-9A75-789CA25F4541}" type="sibTrans" cxnId="{D772CCDB-39BC-4D27-93AC-B9974E4E65BE}">
      <dgm:prSet/>
      <dgm:spPr/>
    </dgm:pt>
    <dgm:pt modelId="{95665113-735C-4A07-B8BE-E463512FE6A5}">
      <dgm:prSet phldr="0"/>
      <dgm:spPr/>
      <dgm:t>
        <a:bodyPr/>
        <a:lstStyle/>
        <a:p>
          <a:pPr rtl="0">
            <a:defRPr cap="all"/>
          </a:pPr>
          <a:r>
            <a:rPr lang="en-US" dirty="0">
              <a:latin typeface="Tw Cen MT"/>
            </a:rPr>
            <a:t>#3 TO DO</a:t>
          </a:r>
        </a:p>
      </dgm:t>
    </dgm:pt>
    <dgm:pt modelId="{C1A9C951-BA6B-493E-A45C-B95481C53EB9}" type="parTrans" cxnId="{DE05B382-2A66-437A-80F8-9AEF0F47269A}">
      <dgm:prSet/>
      <dgm:spPr/>
    </dgm:pt>
    <dgm:pt modelId="{3740D9A1-3F3F-46ED-84DA-CA890506138D}" type="sibTrans" cxnId="{DE05B382-2A66-437A-80F8-9AEF0F47269A}">
      <dgm:prSet/>
      <dgm:spPr/>
    </dgm:pt>
    <dgm:pt modelId="{5813FA78-C79D-46AC-99A8-33445F9165D0}" type="pres">
      <dgm:prSet presAssocID="{852EC9F6-A702-4F53-AE3F-C61996F9A71E}" presName="hierChild1" presStyleCnt="0">
        <dgm:presLayoutVars>
          <dgm:chPref val="1"/>
          <dgm:dir/>
          <dgm:animOne val="branch"/>
          <dgm:animLvl val="lvl"/>
          <dgm:resizeHandles/>
        </dgm:presLayoutVars>
      </dgm:prSet>
      <dgm:spPr/>
    </dgm:pt>
    <dgm:pt modelId="{999144FC-8453-4B8C-8077-36A6324D2970}" type="pres">
      <dgm:prSet presAssocID="{B3541E09-FCD5-41B9-9B37-57434CA1DC68}" presName="hierRoot1" presStyleCnt="0"/>
      <dgm:spPr/>
    </dgm:pt>
    <dgm:pt modelId="{F9B351CD-E0B8-45D8-9113-E20380F311AC}" type="pres">
      <dgm:prSet presAssocID="{B3541E09-FCD5-41B9-9B37-57434CA1DC68}" presName="composite" presStyleCnt="0"/>
      <dgm:spPr/>
    </dgm:pt>
    <dgm:pt modelId="{118D1BA3-93F6-4319-964C-FB88B85AF2AA}" type="pres">
      <dgm:prSet presAssocID="{B3541E09-FCD5-41B9-9B37-57434CA1DC68}" presName="background" presStyleLbl="node0" presStyleIdx="0" presStyleCnt="3"/>
      <dgm:spPr/>
    </dgm:pt>
    <dgm:pt modelId="{A5C4A28E-8344-4FD8-A96E-35DBBF2ECA7B}" type="pres">
      <dgm:prSet presAssocID="{B3541E09-FCD5-41B9-9B37-57434CA1DC68}" presName="text" presStyleLbl="fgAcc0" presStyleIdx="0" presStyleCnt="3">
        <dgm:presLayoutVars>
          <dgm:chPref val="3"/>
        </dgm:presLayoutVars>
      </dgm:prSet>
      <dgm:spPr/>
    </dgm:pt>
    <dgm:pt modelId="{94596B0B-2B62-46BA-A158-ECB7A9F4E550}" type="pres">
      <dgm:prSet presAssocID="{B3541E09-FCD5-41B9-9B37-57434CA1DC68}" presName="hierChild2" presStyleCnt="0"/>
      <dgm:spPr/>
    </dgm:pt>
    <dgm:pt modelId="{113FD165-F167-419F-A8B0-DD10495B51F7}" type="pres">
      <dgm:prSet presAssocID="{44214426-0DB7-4D26-BA0B-B4CACFE63A8C}" presName="hierRoot1" presStyleCnt="0"/>
      <dgm:spPr/>
    </dgm:pt>
    <dgm:pt modelId="{00AE777A-E977-4578-A94A-48BC49045D10}" type="pres">
      <dgm:prSet presAssocID="{44214426-0DB7-4D26-BA0B-B4CACFE63A8C}" presName="composite" presStyleCnt="0"/>
      <dgm:spPr/>
    </dgm:pt>
    <dgm:pt modelId="{BFCD8F28-9641-45B7-B532-40FBE15CF499}" type="pres">
      <dgm:prSet presAssocID="{44214426-0DB7-4D26-BA0B-B4CACFE63A8C}" presName="background" presStyleLbl="node0" presStyleIdx="1" presStyleCnt="3"/>
      <dgm:spPr/>
    </dgm:pt>
    <dgm:pt modelId="{CDE2D286-2337-4617-A12B-DF1F8D55E18F}" type="pres">
      <dgm:prSet presAssocID="{44214426-0DB7-4D26-BA0B-B4CACFE63A8C}" presName="text" presStyleLbl="fgAcc0" presStyleIdx="1" presStyleCnt="3">
        <dgm:presLayoutVars>
          <dgm:chPref val="3"/>
        </dgm:presLayoutVars>
      </dgm:prSet>
      <dgm:spPr/>
    </dgm:pt>
    <dgm:pt modelId="{22350D40-0030-44BB-8A39-052980C76F0A}" type="pres">
      <dgm:prSet presAssocID="{44214426-0DB7-4D26-BA0B-B4CACFE63A8C}" presName="hierChild2" presStyleCnt="0"/>
      <dgm:spPr/>
    </dgm:pt>
    <dgm:pt modelId="{770652DB-B7C2-4C7C-AA7B-BF26D52CD08D}" type="pres">
      <dgm:prSet presAssocID="{95665113-735C-4A07-B8BE-E463512FE6A5}" presName="hierRoot1" presStyleCnt="0"/>
      <dgm:spPr/>
    </dgm:pt>
    <dgm:pt modelId="{1B575792-3ED4-4FF6-AE78-069593E82F47}" type="pres">
      <dgm:prSet presAssocID="{95665113-735C-4A07-B8BE-E463512FE6A5}" presName="composite" presStyleCnt="0"/>
      <dgm:spPr/>
    </dgm:pt>
    <dgm:pt modelId="{8DCCA3D1-DDA1-45C3-B383-C7F6A91A32BA}" type="pres">
      <dgm:prSet presAssocID="{95665113-735C-4A07-B8BE-E463512FE6A5}" presName="background" presStyleLbl="node0" presStyleIdx="2" presStyleCnt="3"/>
      <dgm:spPr/>
    </dgm:pt>
    <dgm:pt modelId="{B606F7E1-0867-4F95-B528-89D183578E6B}" type="pres">
      <dgm:prSet presAssocID="{95665113-735C-4A07-B8BE-E463512FE6A5}" presName="text" presStyleLbl="fgAcc0" presStyleIdx="2" presStyleCnt="3">
        <dgm:presLayoutVars>
          <dgm:chPref val="3"/>
        </dgm:presLayoutVars>
      </dgm:prSet>
      <dgm:spPr/>
    </dgm:pt>
    <dgm:pt modelId="{C338FC08-1379-4B93-A35E-26A177DAABD7}" type="pres">
      <dgm:prSet presAssocID="{95665113-735C-4A07-B8BE-E463512FE6A5}" presName="hierChild2" presStyleCnt="0"/>
      <dgm:spPr/>
    </dgm:pt>
  </dgm:ptLst>
  <dgm:cxnLst>
    <dgm:cxn modelId="{F5C1E516-2921-432E-A159-8743BD2A6A30}" type="presOf" srcId="{B3541E09-FCD5-41B9-9B37-57434CA1DC68}" destId="{A5C4A28E-8344-4FD8-A96E-35DBBF2ECA7B}" srcOrd="0" destOrd="0" presId="urn:microsoft.com/office/officeart/2005/8/layout/hierarchy1"/>
    <dgm:cxn modelId="{253FB019-2647-4F2F-B65F-96D228BA2BD5}" type="presOf" srcId="{95665113-735C-4A07-B8BE-E463512FE6A5}" destId="{B606F7E1-0867-4F95-B528-89D183578E6B}" srcOrd="0" destOrd="0" presId="urn:microsoft.com/office/officeart/2005/8/layout/hierarchy1"/>
    <dgm:cxn modelId="{2F79B157-8E43-411A-87E7-5E44196E2D61}" type="presOf" srcId="{852EC9F6-A702-4F53-AE3F-C61996F9A71E}" destId="{5813FA78-C79D-46AC-99A8-33445F9165D0}" srcOrd="0" destOrd="0" presId="urn:microsoft.com/office/officeart/2005/8/layout/hierarchy1"/>
    <dgm:cxn modelId="{DE05B382-2A66-437A-80F8-9AEF0F47269A}" srcId="{852EC9F6-A702-4F53-AE3F-C61996F9A71E}" destId="{95665113-735C-4A07-B8BE-E463512FE6A5}" srcOrd="2" destOrd="0" parTransId="{C1A9C951-BA6B-493E-A45C-B95481C53EB9}" sibTransId="{3740D9A1-3F3F-46ED-84DA-CA890506138D}"/>
    <dgm:cxn modelId="{3BEA17B5-A8AB-4413-BBD0-A319E914E498}" type="presOf" srcId="{44214426-0DB7-4D26-BA0B-B4CACFE63A8C}" destId="{CDE2D286-2337-4617-A12B-DF1F8D55E18F}" srcOrd="0" destOrd="0" presId="urn:microsoft.com/office/officeart/2005/8/layout/hierarchy1"/>
    <dgm:cxn modelId="{D772CCDB-39BC-4D27-93AC-B9974E4E65BE}" srcId="{852EC9F6-A702-4F53-AE3F-C61996F9A71E}" destId="{44214426-0DB7-4D26-BA0B-B4CACFE63A8C}" srcOrd="1" destOrd="0" parTransId="{22E9C207-1F12-460E-A343-95279FFE9DF8}" sibTransId="{8CC3E913-873F-4EC4-9A75-789CA25F4541}"/>
    <dgm:cxn modelId="{DBA128F3-7075-4BF6-BAD3-68866D87E929}" srcId="{852EC9F6-A702-4F53-AE3F-C61996F9A71E}" destId="{B3541E09-FCD5-41B9-9B37-57434CA1DC68}" srcOrd="0" destOrd="0" parTransId="{812B20C7-C3D9-4F64-9979-49ACEED1A3C5}" sibTransId="{536F5333-DEE4-4C3E-A725-E400D33578CA}"/>
    <dgm:cxn modelId="{EA159719-A1DB-4B28-BB90-C1E849CAF569}" type="presParOf" srcId="{5813FA78-C79D-46AC-99A8-33445F9165D0}" destId="{999144FC-8453-4B8C-8077-36A6324D2970}" srcOrd="0" destOrd="0" presId="urn:microsoft.com/office/officeart/2005/8/layout/hierarchy1"/>
    <dgm:cxn modelId="{02B79238-769A-4A05-9086-B1B3AD5FD9FB}" type="presParOf" srcId="{999144FC-8453-4B8C-8077-36A6324D2970}" destId="{F9B351CD-E0B8-45D8-9113-E20380F311AC}" srcOrd="0" destOrd="0" presId="urn:microsoft.com/office/officeart/2005/8/layout/hierarchy1"/>
    <dgm:cxn modelId="{0E4E4D5B-073D-4640-AA88-0E353E3B31D8}" type="presParOf" srcId="{F9B351CD-E0B8-45D8-9113-E20380F311AC}" destId="{118D1BA3-93F6-4319-964C-FB88B85AF2AA}" srcOrd="0" destOrd="0" presId="urn:microsoft.com/office/officeart/2005/8/layout/hierarchy1"/>
    <dgm:cxn modelId="{50ACC605-8677-4E5C-BC2F-B1FEFF255D80}" type="presParOf" srcId="{F9B351CD-E0B8-45D8-9113-E20380F311AC}" destId="{A5C4A28E-8344-4FD8-A96E-35DBBF2ECA7B}" srcOrd="1" destOrd="0" presId="urn:microsoft.com/office/officeart/2005/8/layout/hierarchy1"/>
    <dgm:cxn modelId="{7AB64928-B5D3-44C6-B056-613AFAE57888}" type="presParOf" srcId="{999144FC-8453-4B8C-8077-36A6324D2970}" destId="{94596B0B-2B62-46BA-A158-ECB7A9F4E550}" srcOrd="1" destOrd="0" presId="urn:microsoft.com/office/officeart/2005/8/layout/hierarchy1"/>
    <dgm:cxn modelId="{1B2CEE17-B6DA-439B-A687-67B8DD985C52}" type="presParOf" srcId="{5813FA78-C79D-46AC-99A8-33445F9165D0}" destId="{113FD165-F167-419F-A8B0-DD10495B51F7}" srcOrd="1" destOrd="0" presId="urn:microsoft.com/office/officeart/2005/8/layout/hierarchy1"/>
    <dgm:cxn modelId="{336EA38F-5EE6-4ECC-A0F8-9487A5668FED}" type="presParOf" srcId="{113FD165-F167-419F-A8B0-DD10495B51F7}" destId="{00AE777A-E977-4578-A94A-48BC49045D10}" srcOrd="0" destOrd="0" presId="urn:microsoft.com/office/officeart/2005/8/layout/hierarchy1"/>
    <dgm:cxn modelId="{78DB0B5B-86A0-4224-B30B-9A6796B6F10E}" type="presParOf" srcId="{00AE777A-E977-4578-A94A-48BC49045D10}" destId="{BFCD8F28-9641-45B7-B532-40FBE15CF499}" srcOrd="0" destOrd="0" presId="urn:microsoft.com/office/officeart/2005/8/layout/hierarchy1"/>
    <dgm:cxn modelId="{F1CDD141-EF0B-4233-969F-9257E27D330D}" type="presParOf" srcId="{00AE777A-E977-4578-A94A-48BC49045D10}" destId="{CDE2D286-2337-4617-A12B-DF1F8D55E18F}" srcOrd="1" destOrd="0" presId="urn:microsoft.com/office/officeart/2005/8/layout/hierarchy1"/>
    <dgm:cxn modelId="{44837D18-5C83-41FD-98FB-4225B873202D}" type="presParOf" srcId="{113FD165-F167-419F-A8B0-DD10495B51F7}" destId="{22350D40-0030-44BB-8A39-052980C76F0A}" srcOrd="1" destOrd="0" presId="urn:microsoft.com/office/officeart/2005/8/layout/hierarchy1"/>
    <dgm:cxn modelId="{7C837703-595B-42CC-852E-979CD2712D09}" type="presParOf" srcId="{5813FA78-C79D-46AC-99A8-33445F9165D0}" destId="{770652DB-B7C2-4C7C-AA7B-BF26D52CD08D}" srcOrd="2" destOrd="0" presId="urn:microsoft.com/office/officeart/2005/8/layout/hierarchy1"/>
    <dgm:cxn modelId="{C7DF4853-6D48-4FD6-9675-D9A9AB94C493}" type="presParOf" srcId="{770652DB-B7C2-4C7C-AA7B-BF26D52CD08D}" destId="{1B575792-3ED4-4FF6-AE78-069593E82F47}" srcOrd="0" destOrd="0" presId="urn:microsoft.com/office/officeart/2005/8/layout/hierarchy1"/>
    <dgm:cxn modelId="{99D78A65-4FA4-4FC5-8362-6DEC25B5148C}" type="presParOf" srcId="{1B575792-3ED4-4FF6-AE78-069593E82F47}" destId="{8DCCA3D1-DDA1-45C3-B383-C7F6A91A32BA}" srcOrd="0" destOrd="0" presId="urn:microsoft.com/office/officeart/2005/8/layout/hierarchy1"/>
    <dgm:cxn modelId="{A7661F73-AE85-4034-858F-F76968421139}" type="presParOf" srcId="{1B575792-3ED4-4FF6-AE78-069593E82F47}" destId="{B606F7E1-0867-4F95-B528-89D183578E6B}" srcOrd="1" destOrd="0" presId="urn:microsoft.com/office/officeart/2005/8/layout/hierarchy1"/>
    <dgm:cxn modelId="{CAB31C24-19A3-43EE-BE20-7EFB3BFBA7A8}" type="presParOf" srcId="{770652DB-B7C2-4C7C-AA7B-BF26D52CD08D}" destId="{C338FC08-1379-4B93-A35E-26A177DAAB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2EC9F6-A702-4F53-AE3F-C61996F9A71E}"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3541E09-FCD5-41B9-9B37-57434CA1DC68}">
      <dgm:prSet phldr="0"/>
      <dgm:spPr/>
      <dgm:t>
        <a:bodyPr/>
        <a:lstStyle/>
        <a:p>
          <a:pPr>
            <a:lnSpc>
              <a:spcPct val="100000"/>
            </a:lnSpc>
          </a:pPr>
          <a:r>
            <a:rPr lang="en-US">
              <a:latin typeface="Tw Cen MT"/>
            </a:rPr>
            <a:t>"EX. VALIDATIONS"</a:t>
          </a:r>
        </a:p>
      </dgm:t>
    </dgm:pt>
    <dgm:pt modelId="{812B20C7-C3D9-4F64-9979-49ACEED1A3C5}" type="parTrans" cxnId="{DBA128F3-7075-4BF6-BAD3-68866D87E929}">
      <dgm:prSet/>
      <dgm:spPr/>
    </dgm:pt>
    <dgm:pt modelId="{536F5333-DEE4-4C3E-A725-E400D33578CA}" type="sibTrans" cxnId="{DBA128F3-7075-4BF6-BAD3-68866D87E929}">
      <dgm:prSet/>
      <dgm:spPr/>
    </dgm:pt>
    <dgm:pt modelId="{77A07B38-2460-4F28-B59B-A352E4D56A6A}">
      <dgm:prSet phldr="0"/>
      <dgm:spPr/>
      <dgm:t>
        <a:bodyPr/>
        <a:lstStyle/>
        <a:p>
          <a:pPr>
            <a:lnSpc>
              <a:spcPct val="100000"/>
            </a:lnSpc>
          </a:pPr>
          <a:r>
            <a:rPr lang="en-US">
              <a:latin typeface="Tw Cen MT"/>
            </a:rPr>
            <a:t>"EX. ANALYSIS"</a:t>
          </a:r>
        </a:p>
      </dgm:t>
    </dgm:pt>
    <dgm:pt modelId="{CD844A3B-644C-4DFB-BB68-2A9071DC08D3}" type="parTrans" cxnId="{4CD59F3A-0421-425E-8830-BFF53212AEAA}">
      <dgm:prSet/>
      <dgm:spPr/>
    </dgm:pt>
    <dgm:pt modelId="{81E17792-3544-4D1E-BF2A-2EFED58DF12B}" type="sibTrans" cxnId="{4CD59F3A-0421-425E-8830-BFF53212AEAA}">
      <dgm:prSet/>
      <dgm:spPr/>
    </dgm:pt>
    <dgm:pt modelId="{989FA672-BC76-42F5-AA8A-567C73AE0C54}">
      <dgm:prSet phldr="0"/>
      <dgm:spPr/>
      <dgm:t>
        <a:bodyPr/>
        <a:lstStyle/>
        <a:p>
          <a:pPr>
            <a:lnSpc>
              <a:spcPct val="100000"/>
            </a:lnSpc>
          </a:pPr>
          <a:r>
            <a:rPr lang="en-US">
              <a:latin typeface="Tw Cen MT"/>
            </a:rPr>
            <a:t>"EX. EVALUATION"</a:t>
          </a:r>
          <a:endParaRPr lang="en-US"/>
        </a:p>
      </dgm:t>
    </dgm:pt>
    <dgm:pt modelId="{EB3FAEE5-3DEE-4089-A0CA-A3115F993464}" type="parTrans" cxnId="{283B04CC-6657-4C29-99DE-F3B696CD6ECA}">
      <dgm:prSet/>
      <dgm:spPr/>
    </dgm:pt>
    <dgm:pt modelId="{40B490C2-FF67-4D42-9EB5-240314F4AA80}" type="sibTrans" cxnId="{283B04CC-6657-4C29-99DE-F3B696CD6ECA}">
      <dgm:prSet/>
      <dgm:spPr/>
    </dgm:pt>
    <dgm:pt modelId="{603E3BAF-43C3-4146-8481-CD8EAB232899}">
      <dgm:prSet phldr="0"/>
      <dgm:spPr/>
      <dgm:t>
        <a:bodyPr/>
        <a:lstStyle/>
        <a:p>
          <a:pPr>
            <a:lnSpc>
              <a:spcPct val="100000"/>
            </a:lnSpc>
          </a:pPr>
          <a:r>
            <a:rPr lang="en-US">
              <a:latin typeface="Tw Cen MT"/>
            </a:rPr>
            <a:t>"EX. STUDIES VALIDATION"</a:t>
          </a:r>
        </a:p>
      </dgm:t>
    </dgm:pt>
    <dgm:pt modelId="{89298801-CDFD-4D6B-8840-E4C5071877BE}" type="parTrans" cxnId="{99F28087-6E36-4929-A07F-A739927344AD}">
      <dgm:prSet/>
      <dgm:spPr/>
    </dgm:pt>
    <dgm:pt modelId="{E4487B49-1CE6-4AA1-AC7D-349447CBC539}" type="sibTrans" cxnId="{99F28087-6E36-4929-A07F-A739927344AD}">
      <dgm:prSet/>
      <dgm:spPr/>
    </dgm:pt>
    <dgm:pt modelId="{C3230F68-387B-466A-8D81-220614580350}" type="pres">
      <dgm:prSet presAssocID="{852EC9F6-A702-4F53-AE3F-C61996F9A71E}" presName="root" presStyleCnt="0">
        <dgm:presLayoutVars>
          <dgm:dir/>
          <dgm:resizeHandles val="exact"/>
        </dgm:presLayoutVars>
      </dgm:prSet>
      <dgm:spPr/>
    </dgm:pt>
    <dgm:pt modelId="{15A8BD91-0D31-4AAA-9594-7111E4F534C9}" type="pres">
      <dgm:prSet presAssocID="{B3541E09-FCD5-41B9-9B37-57434CA1DC68}" presName="compNode" presStyleCnt="0"/>
      <dgm:spPr/>
    </dgm:pt>
    <dgm:pt modelId="{7608DEBA-CF9F-4E9A-86AE-4F077EEEFE66}" type="pres">
      <dgm:prSet presAssocID="{B3541E09-FCD5-41B9-9B37-57434CA1DC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hredder"/>
        </a:ext>
      </dgm:extLst>
    </dgm:pt>
    <dgm:pt modelId="{9618CB06-DC9B-43D0-A0FC-37017A9D2E9A}" type="pres">
      <dgm:prSet presAssocID="{B3541E09-FCD5-41B9-9B37-57434CA1DC68}" presName="spaceRect" presStyleCnt="0"/>
      <dgm:spPr/>
    </dgm:pt>
    <dgm:pt modelId="{CFEEE349-BAB6-4259-8098-00231723B563}" type="pres">
      <dgm:prSet presAssocID="{B3541E09-FCD5-41B9-9B37-57434CA1DC68}" presName="textRect" presStyleLbl="revTx" presStyleIdx="0" presStyleCnt="4">
        <dgm:presLayoutVars>
          <dgm:chMax val="1"/>
          <dgm:chPref val="1"/>
        </dgm:presLayoutVars>
      </dgm:prSet>
      <dgm:spPr/>
    </dgm:pt>
    <dgm:pt modelId="{D27EF58C-4E51-4C0D-83EB-9D11C395EFBD}" type="pres">
      <dgm:prSet presAssocID="{536F5333-DEE4-4C3E-A725-E400D33578CA}" presName="sibTrans" presStyleCnt="0"/>
      <dgm:spPr/>
    </dgm:pt>
    <dgm:pt modelId="{1B7D6A18-7824-447D-89D8-57908E0B65D8}" type="pres">
      <dgm:prSet presAssocID="{77A07B38-2460-4F28-B59B-A352E4D56A6A}" presName="compNode" presStyleCnt="0"/>
      <dgm:spPr/>
    </dgm:pt>
    <dgm:pt modelId="{133F419D-1AE4-43CF-BC16-938362FBF871}" type="pres">
      <dgm:prSet presAssocID="{77A07B38-2460-4F28-B59B-A352E4D56A6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Quotation Mark"/>
        </a:ext>
      </dgm:extLst>
    </dgm:pt>
    <dgm:pt modelId="{333DAA47-E890-43F2-A939-0985E6468B19}" type="pres">
      <dgm:prSet presAssocID="{77A07B38-2460-4F28-B59B-A352E4D56A6A}" presName="spaceRect" presStyleCnt="0"/>
      <dgm:spPr/>
    </dgm:pt>
    <dgm:pt modelId="{3A521CE7-C372-4B13-AC04-1801FEB4B146}" type="pres">
      <dgm:prSet presAssocID="{77A07B38-2460-4F28-B59B-A352E4D56A6A}" presName="textRect" presStyleLbl="revTx" presStyleIdx="1" presStyleCnt="4">
        <dgm:presLayoutVars>
          <dgm:chMax val="1"/>
          <dgm:chPref val="1"/>
        </dgm:presLayoutVars>
      </dgm:prSet>
      <dgm:spPr/>
    </dgm:pt>
    <dgm:pt modelId="{C868C7F1-77C0-4A35-BA6E-407360D99E5D}" type="pres">
      <dgm:prSet presAssocID="{81E17792-3544-4D1E-BF2A-2EFED58DF12B}" presName="sibTrans" presStyleCnt="0"/>
      <dgm:spPr/>
    </dgm:pt>
    <dgm:pt modelId="{ABE15DAB-BB82-45A6-93FA-7D06CAAB1F9E}" type="pres">
      <dgm:prSet presAssocID="{989FA672-BC76-42F5-AA8A-567C73AE0C54}" presName="compNode" presStyleCnt="0"/>
      <dgm:spPr/>
    </dgm:pt>
    <dgm:pt modelId="{D66D2792-C451-478A-9342-5419D3E49788}" type="pres">
      <dgm:prSet presAssocID="{989FA672-BC76-42F5-AA8A-567C73AE0C5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B37CEB9-F358-4C1E-AA78-725FED61D9A8}" type="pres">
      <dgm:prSet presAssocID="{989FA672-BC76-42F5-AA8A-567C73AE0C54}" presName="spaceRect" presStyleCnt="0"/>
      <dgm:spPr/>
    </dgm:pt>
    <dgm:pt modelId="{BB5F45AE-A42E-47E7-9EA4-6EE7D9AB12C9}" type="pres">
      <dgm:prSet presAssocID="{989FA672-BC76-42F5-AA8A-567C73AE0C54}" presName="textRect" presStyleLbl="revTx" presStyleIdx="2" presStyleCnt="4">
        <dgm:presLayoutVars>
          <dgm:chMax val="1"/>
          <dgm:chPref val="1"/>
        </dgm:presLayoutVars>
      </dgm:prSet>
      <dgm:spPr/>
    </dgm:pt>
    <dgm:pt modelId="{201ACF71-D13A-423D-865E-D363E624AA54}" type="pres">
      <dgm:prSet presAssocID="{40B490C2-FF67-4D42-9EB5-240314F4AA80}" presName="sibTrans" presStyleCnt="0"/>
      <dgm:spPr/>
    </dgm:pt>
    <dgm:pt modelId="{28217D17-0DEC-40D1-8B09-96D30C8CA4D0}" type="pres">
      <dgm:prSet presAssocID="{603E3BAF-43C3-4146-8481-CD8EAB232899}" presName="compNode" presStyleCnt="0"/>
      <dgm:spPr/>
    </dgm:pt>
    <dgm:pt modelId="{E2F2CBC7-87E0-4EBB-A366-454B18D63695}" type="pres">
      <dgm:prSet presAssocID="{603E3BAF-43C3-4146-8481-CD8EAB23289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search"/>
        </a:ext>
      </dgm:extLst>
    </dgm:pt>
    <dgm:pt modelId="{ED11EC78-B373-4869-9C5C-3F06DF299E97}" type="pres">
      <dgm:prSet presAssocID="{603E3BAF-43C3-4146-8481-CD8EAB232899}" presName="spaceRect" presStyleCnt="0"/>
      <dgm:spPr/>
    </dgm:pt>
    <dgm:pt modelId="{B56BF2F9-F091-4442-828B-3B29188FA027}" type="pres">
      <dgm:prSet presAssocID="{603E3BAF-43C3-4146-8481-CD8EAB232899}" presName="textRect" presStyleLbl="revTx" presStyleIdx="3" presStyleCnt="4">
        <dgm:presLayoutVars>
          <dgm:chMax val="1"/>
          <dgm:chPref val="1"/>
        </dgm:presLayoutVars>
      </dgm:prSet>
      <dgm:spPr/>
    </dgm:pt>
  </dgm:ptLst>
  <dgm:cxnLst>
    <dgm:cxn modelId="{4CD59F3A-0421-425E-8830-BFF53212AEAA}" srcId="{852EC9F6-A702-4F53-AE3F-C61996F9A71E}" destId="{77A07B38-2460-4F28-B59B-A352E4D56A6A}" srcOrd="1" destOrd="0" parTransId="{CD844A3B-644C-4DFB-BB68-2A9071DC08D3}" sibTransId="{81E17792-3544-4D1E-BF2A-2EFED58DF12B}"/>
    <dgm:cxn modelId="{5D363665-097C-4730-8EEA-599551A1CA2B}" type="presOf" srcId="{B3541E09-FCD5-41B9-9B37-57434CA1DC68}" destId="{CFEEE349-BAB6-4259-8098-00231723B563}" srcOrd="0" destOrd="0" presId="urn:microsoft.com/office/officeart/2018/2/layout/IconLabelList"/>
    <dgm:cxn modelId="{99F28087-6E36-4929-A07F-A739927344AD}" srcId="{852EC9F6-A702-4F53-AE3F-C61996F9A71E}" destId="{603E3BAF-43C3-4146-8481-CD8EAB232899}" srcOrd="3" destOrd="0" parTransId="{89298801-CDFD-4D6B-8840-E4C5071877BE}" sibTransId="{E4487B49-1CE6-4AA1-AC7D-349447CBC539}"/>
    <dgm:cxn modelId="{58097C92-D7F1-4BBE-AAC6-8F4BE52321E5}" type="presOf" srcId="{852EC9F6-A702-4F53-AE3F-C61996F9A71E}" destId="{C3230F68-387B-466A-8D81-220614580350}" srcOrd="0" destOrd="0" presId="urn:microsoft.com/office/officeart/2018/2/layout/IconLabelList"/>
    <dgm:cxn modelId="{A0B31E98-2DAE-4EAE-BD7A-CFD7C3329141}" type="presOf" srcId="{989FA672-BC76-42F5-AA8A-567C73AE0C54}" destId="{BB5F45AE-A42E-47E7-9EA4-6EE7D9AB12C9}" srcOrd="0" destOrd="0" presId="urn:microsoft.com/office/officeart/2018/2/layout/IconLabelList"/>
    <dgm:cxn modelId="{270199B6-141E-4977-A48F-78A86AC4FE53}" type="presOf" srcId="{77A07B38-2460-4F28-B59B-A352E4D56A6A}" destId="{3A521CE7-C372-4B13-AC04-1801FEB4B146}" srcOrd="0" destOrd="0" presId="urn:microsoft.com/office/officeart/2018/2/layout/IconLabelList"/>
    <dgm:cxn modelId="{283B04CC-6657-4C29-99DE-F3B696CD6ECA}" srcId="{852EC9F6-A702-4F53-AE3F-C61996F9A71E}" destId="{989FA672-BC76-42F5-AA8A-567C73AE0C54}" srcOrd="2" destOrd="0" parTransId="{EB3FAEE5-3DEE-4089-A0CA-A3115F993464}" sibTransId="{40B490C2-FF67-4D42-9EB5-240314F4AA80}"/>
    <dgm:cxn modelId="{87EE90EC-D1C4-48F2-8983-656B1610B9EE}" type="presOf" srcId="{603E3BAF-43C3-4146-8481-CD8EAB232899}" destId="{B56BF2F9-F091-4442-828B-3B29188FA027}" srcOrd="0" destOrd="0" presId="urn:microsoft.com/office/officeart/2018/2/layout/IconLabelList"/>
    <dgm:cxn modelId="{DBA128F3-7075-4BF6-BAD3-68866D87E929}" srcId="{852EC9F6-A702-4F53-AE3F-C61996F9A71E}" destId="{B3541E09-FCD5-41B9-9B37-57434CA1DC68}" srcOrd="0" destOrd="0" parTransId="{812B20C7-C3D9-4F64-9979-49ACEED1A3C5}" sibTransId="{536F5333-DEE4-4C3E-A725-E400D33578CA}"/>
    <dgm:cxn modelId="{D2271350-B060-4E25-AE70-D2213DC5487F}" type="presParOf" srcId="{C3230F68-387B-466A-8D81-220614580350}" destId="{15A8BD91-0D31-4AAA-9594-7111E4F534C9}" srcOrd="0" destOrd="0" presId="urn:microsoft.com/office/officeart/2018/2/layout/IconLabelList"/>
    <dgm:cxn modelId="{5B67B0A2-D17D-44AE-A871-62E10E4E964A}" type="presParOf" srcId="{15A8BD91-0D31-4AAA-9594-7111E4F534C9}" destId="{7608DEBA-CF9F-4E9A-86AE-4F077EEEFE66}" srcOrd="0" destOrd="0" presId="urn:microsoft.com/office/officeart/2018/2/layout/IconLabelList"/>
    <dgm:cxn modelId="{F2C74B08-9B55-4049-94A3-F5838A10E80A}" type="presParOf" srcId="{15A8BD91-0D31-4AAA-9594-7111E4F534C9}" destId="{9618CB06-DC9B-43D0-A0FC-37017A9D2E9A}" srcOrd="1" destOrd="0" presId="urn:microsoft.com/office/officeart/2018/2/layout/IconLabelList"/>
    <dgm:cxn modelId="{A4320241-F2E2-473A-A001-0730E33B01E1}" type="presParOf" srcId="{15A8BD91-0D31-4AAA-9594-7111E4F534C9}" destId="{CFEEE349-BAB6-4259-8098-00231723B563}" srcOrd="2" destOrd="0" presId="urn:microsoft.com/office/officeart/2018/2/layout/IconLabelList"/>
    <dgm:cxn modelId="{B44A72F7-3E37-45A2-BF22-742F063DF69D}" type="presParOf" srcId="{C3230F68-387B-466A-8D81-220614580350}" destId="{D27EF58C-4E51-4C0D-83EB-9D11C395EFBD}" srcOrd="1" destOrd="0" presId="urn:microsoft.com/office/officeart/2018/2/layout/IconLabelList"/>
    <dgm:cxn modelId="{AD600698-2031-4648-84A6-7A2F78E6BB7B}" type="presParOf" srcId="{C3230F68-387B-466A-8D81-220614580350}" destId="{1B7D6A18-7824-447D-89D8-57908E0B65D8}" srcOrd="2" destOrd="0" presId="urn:microsoft.com/office/officeart/2018/2/layout/IconLabelList"/>
    <dgm:cxn modelId="{61CEBAAE-4BBB-4D8F-AF7E-4A591CFEDF21}" type="presParOf" srcId="{1B7D6A18-7824-447D-89D8-57908E0B65D8}" destId="{133F419D-1AE4-43CF-BC16-938362FBF871}" srcOrd="0" destOrd="0" presId="urn:microsoft.com/office/officeart/2018/2/layout/IconLabelList"/>
    <dgm:cxn modelId="{A2D27343-EAB6-4146-9537-A616F3F3B79C}" type="presParOf" srcId="{1B7D6A18-7824-447D-89D8-57908E0B65D8}" destId="{333DAA47-E890-43F2-A939-0985E6468B19}" srcOrd="1" destOrd="0" presId="urn:microsoft.com/office/officeart/2018/2/layout/IconLabelList"/>
    <dgm:cxn modelId="{0F8F32B5-017D-4FA0-B266-78C3DF6C1740}" type="presParOf" srcId="{1B7D6A18-7824-447D-89D8-57908E0B65D8}" destId="{3A521CE7-C372-4B13-AC04-1801FEB4B146}" srcOrd="2" destOrd="0" presId="urn:microsoft.com/office/officeart/2018/2/layout/IconLabelList"/>
    <dgm:cxn modelId="{51ADC8D5-D428-4228-9812-67C443162D0B}" type="presParOf" srcId="{C3230F68-387B-466A-8D81-220614580350}" destId="{C868C7F1-77C0-4A35-BA6E-407360D99E5D}" srcOrd="3" destOrd="0" presId="urn:microsoft.com/office/officeart/2018/2/layout/IconLabelList"/>
    <dgm:cxn modelId="{FBFA6DDF-354A-48C8-A5E8-6E83A517A6BC}" type="presParOf" srcId="{C3230F68-387B-466A-8D81-220614580350}" destId="{ABE15DAB-BB82-45A6-93FA-7D06CAAB1F9E}" srcOrd="4" destOrd="0" presId="urn:microsoft.com/office/officeart/2018/2/layout/IconLabelList"/>
    <dgm:cxn modelId="{8B9328B7-F8F3-42C5-B12A-41E8F2DC88D4}" type="presParOf" srcId="{ABE15DAB-BB82-45A6-93FA-7D06CAAB1F9E}" destId="{D66D2792-C451-478A-9342-5419D3E49788}" srcOrd="0" destOrd="0" presId="urn:microsoft.com/office/officeart/2018/2/layout/IconLabelList"/>
    <dgm:cxn modelId="{91238031-A238-40BF-B6D3-B41E55FF6954}" type="presParOf" srcId="{ABE15DAB-BB82-45A6-93FA-7D06CAAB1F9E}" destId="{2B37CEB9-F358-4C1E-AA78-725FED61D9A8}" srcOrd="1" destOrd="0" presId="urn:microsoft.com/office/officeart/2018/2/layout/IconLabelList"/>
    <dgm:cxn modelId="{48F39D4C-85AB-498A-8580-1F87B7EF6AAE}" type="presParOf" srcId="{ABE15DAB-BB82-45A6-93FA-7D06CAAB1F9E}" destId="{BB5F45AE-A42E-47E7-9EA4-6EE7D9AB12C9}" srcOrd="2" destOrd="0" presId="urn:microsoft.com/office/officeart/2018/2/layout/IconLabelList"/>
    <dgm:cxn modelId="{109450D7-E2F9-4F28-B2F4-776EEE2E5751}" type="presParOf" srcId="{C3230F68-387B-466A-8D81-220614580350}" destId="{201ACF71-D13A-423D-865E-D363E624AA54}" srcOrd="5" destOrd="0" presId="urn:microsoft.com/office/officeart/2018/2/layout/IconLabelList"/>
    <dgm:cxn modelId="{95C546CD-F0D4-4FC1-AB16-E74247B70E0D}" type="presParOf" srcId="{C3230F68-387B-466A-8D81-220614580350}" destId="{28217D17-0DEC-40D1-8B09-96D30C8CA4D0}" srcOrd="6" destOrd="0" presId="urn:microsoft.com/office/officeart/2018/2/layout/IconLabelList"/>
    <dgm:cxn modelId="{1AA7A18C-83E4-4F2F-BA52-550F7BE2DA02}" type="presParOf" srcId="{28217D17-0DEC-40D1-8B09-96D30C8CA4D0}" destId="{E2F2CBC7-87E0-4EBB-A366-454B18D63695}" srcOrd="0" destOrd="0" presId="urn:microsoft.com/office/officeart/2018/2/layout/IconLabelList"/>
    <dgm:cxn modelId="{8741DA9E-B703-421D-A8EB-A2D0010A0F3E}" type="presParOf" srcId="{28217D17-0DEC-40D1-8B09-96D30C8CA4D0}" destId="{ED11EC78-B373-4869-9C5C-3F06DF299E97}" srcOrd="1" destOrd="0" presId="urn:microsoft.com/office/officeart/2018/2/layout/IconLabelList"/>
    <dgm:cxn modelId="{E3A855FA-B860-4D6C-B9A6-D2B34E44C6A8}" type="presParOf" srcId="{28217D17-0DEC-40D1-8B09-96D30C8CA4D0}" destId="{B56BF2F9-F091-4442-828B-3B29188FA02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2EC9F6-A702-4F53-AE3F-C61996F9A71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FA2E035-D195-400D-A96C-FB5C5F148A7D}">
      <dgm:prSet phldr="0"/>
      <dgm:spPr/>
      <dgm:t>
        <a:bodyPr/>
        <a:lstStyle/>
        <a:p>
          <a:pPr>
            <a:defRPr cap="all"/>
          </a:pPr>
          <a:r>
            <a:rPr lang="en-US" dirty="0">
              <a:latin typeface="Tw Cen MT"/>
            </a:rPr>
            <a:t>Scatter</a:t>
          </a:r>
        </a:p>
      </dgm:t>
    </dgm:pt>
    <dgm:pt modelId="{2DE52ACE-9EB6-4FE4-8164-F26C2A6112BA}" type="parTrans" cxnId="{DE291FC9-1860-42FF-A767-AB315B31F64C}">
      <dgm:prSet/>
      <dgm:spPr/>
    </dgm:pt>
    <dgm:pt modelId="{22F6A815-B416-43BE-B542-7AEEC980205A}" type="sibTrans" cxnId="{DE291FC9-1860-42FF-A767-AB315B31F64C}">
      <dgm:prSet/>
      <dgm:spPr/>
    </dgm:pt>
    <dgm:pt modelId="{454E5B0A-F932-4537-A141-9EBEB25064F9}">
      <dgm:prSet phldr="0"/>
      <dgm:spPr/>
      <dgm:t>
        <a:bodyPr/>
        <a:lstStyle/>
        <a:p>
          <a:pPr>
            <a:defRPr cap="all"/>
          </a:pPr>
          <a:r>
            <a:rPr lang="en-US" dirty="0">
              <a:latin typeface="Tw Cen MT"/>
            </a:rPr>
            <a:t>Not Use Data</a:t>
          </a:r>
          <a:endParaRPr lang="en-US" dirty="0"/>
        </a:p>
      </dgm:t>
    </dgm:pt>
    <dgm:pt modelId="{D593EBC4-23EC-4835-B21A-FCFB30A8BF40}" type="parTrans" cxnId="{55AB2768-57AF-4581-8B91-F22C2066A9C5}">
      <dgm:prSet/>
      <dgm:spPr/>
    </dgm:pt>
    <dgm:pt modelId="{DA08972B-65EC-4BD4-8515-4FF85DD44218}" type="sibTrans" cxnId="{55AB2768-57AF-4581-8B91-F22C2066A9C5}">
      <dgm:prSet/>
      <dgm:spPr/>
    </dgm:pt>
    <dgm:pt modelId="{7C61040C-83A8-4E2E-84EB-780B007A61F5}">
      <dgm:prSet phldr="0"/>
      <dgm:spPr/>
      <dgm:t>
        <a:bodyPr/>
        <a:lstStyle/>
        <a:p>
          <a:pPr>
            <a:defRPr cap="all"/>
          </a:pPr>
          <a:r>
            <a:rPr lang="en-US" dirty="0">
              <a:latin typeface="Tw Cen MT"/>
            </a:rPr>
            <a:t>Organizations</a:t>
          </a:r>
        </a:p>
      </dgm:t>
    </dgm:pt>
    <dgm:pt modelId="{6C6B6F5D-4F13-4CBB-BEEC-84913CCEE22B}" type="parTrans" cxnId="{3585B866-D64A-4FD0-B1BB-1354470AEB2E}">
      <dgm:prSet/>
      <dgm:spPr/>
    </dgm:pt>
    <dgm:pt modelId="{4199877C-37A3-4954-9C64-F2CF9B386B22}" type="sibTrans" cxnId="{3585B866-D64A-4FD0-B1BB-1354470AEB2E}">
      <dgm:prSet/>
      <dgm:spPr/>
    </dgm:pt>
    <dgm:pt modelId="{BEA28CC3-A1C4-44F8-8913-E53F0CB4F4CD}">
      <dgm:prSet phldr="0"/>
      <dgm:spPr/>
      <dgm:t>
        <a:bodyPr/>
        <a:lstStyle/>
        <a:p>
          <a:pPr>
            <a:defRPr cap="all"/>
          </a:pPr>
          <a:r>
            <a:rPr lang="en-US" dirty="0">
              <a:latin typeface="Tw Cen MT"/>
            </a:rPr>
            <a:t>Experts</a:t>
          </a:r>
        </a:p>
      </dgm:t>
    </dgm:pt>
    <dgm:pt modelId="{E55832DA-547D-4A87-91F5-D8AFD8C90924}" type="parTrans" cxnId="{7AA3149E-9A0D-486C-A1C7-97D1E1A7C5A0}">
      <dgm:prSet/>
      <dgm:spPr/>
    </dgm:pt>
    <dgm:pt modelId="{30A03E68-0181-4827-8B17-5300853FDE07}" type="sibTrans" cxnId="{7AA3149E-9A0D-486C-A1C7-97D1E1A7C5A0}">
      <dgm:prSet/>
      <dgm:spPr/>
    </dgm:pt>
    <dgm:pt modelId="{EC3E513A-C625-4A8C-BE3E-7AE1863749CC}">
      <dgm:prSet phldr="0"/>
      <dgm:spPr/>
      <dgm:t>
        <a:bodyPr/>
        <a:lstStyle/>
        <a:p>
          <a:pPr>
            <a:defRPr cap="all"/>
          </a:pPr>
          <a:r>
            <a:rPr lang="en-US" dirty="0">
              <a:latin typeface="Tw Cen MT"/>
            </a:rPr>
            <a:t>Multi. Experts</a:t>
          </a:r>
        </a:p>
      </dgm:t>
    </dgm:pt>
    <dgm:pt modelId="{5639CB75-62F5-42B4-BA61-067371BC9B46}" type="parTrans" cxnId="{C8A72B89-69EB-467B-9F90-D9E58BB55ACA}">
      <dgm:prSet/>
      <dgm:spPr/>
    </dgm:pt>
    <dgm:pt modelId="{C161AF52-E615-4664-8767-A43057601D3F}" type="sibTrans" cxnId="{C8A72B89-69EB-467B-9F90-D9E58BB55ACA}">
      <dgm:prSet/>
      <dgm:spPr/>
    </dgm:pt>
    <dgm:pt modelId="{52EF8F26-F94A-49F1-8106-2B80286E4B5B}">
      <dgm:prSet phldr="0"/>
      <dgm:spPr/>
      <dgm:t>
        <a:bodyPr/>
        <a:lstStyle/>
        <a:p>
          <a:pPr>
            <a:defRPr cap="all"/>
          </a:pPr>
          <a:r>
            <a:rPr lang="en-US" dirty="0">
              <a:latin typeface="Tw Cen MT"/>
            </a:rPr>
            <a:t>Books</a:t>
          </a:r>
        </a:p>
      </dgm:t>
    </dgm:pt>
    <dgm:pt modelId="{D3EF1EDA-482A-4277-805F-5CBFFBB79576}" type="parTrans" cxnId="{BADF098C-6AD1-4776-8FC2-AFF963E9C722}">
      <dgm:prSet/>
      <dgm:spPr/>
    </dgm:pt>
    <dgm:pt modelId="{CEA0AA65-EB29-49F8-BD63-60A0F49BBC46}" type="sibTrans" cxnId="{BADF098C-6AD1-4776-8FC2-AFF963E9C722}">
      <dgm:prSet/>
      <dgm:spPr/>
    </dgm:pt>
    <dgm:pt modelId="{191B78FD-BCD3-4FFF-944B-3CC4CB8F4CC1}" type="pres">
      <dgm:prSet presAssocID="{852EC9F6-A702-4F53-AE3F-C61996F9A71E}" presName="diagram" presStyleCnt="0">
        <dgm:presLayoutVars>
          <dgm:dir/>
          <dgm:resizeHandles val="exact"/>
        </dgm:presLayoutVars>
      </dgm:prSet>
      <dgm:spPr/>
    </dgm:pt>
    <dgm:pt modelId="{F864EC7A-4D19-40EB-8615-F84F3C3286FA}" type="pres">
      <dgm:prSet presAssocID="{0FA2E035-D195-400D-A96C-FB5C5F148A7D}" presName="node" presStyleLbl="node1" presStyleIdx="0" presStyleCnt="6">
        <dgm:presLayoutVars>
          <dgm:bulletEnabled val="1"/>
        </dgm:presLayoutVars>
      </dgm:prSet>
      <dgm:spPr/>
    </dgm:pt>
    <dgm:pt modelId="{2B282EAB-6C43-4AC6-9FBE-4DAAFA49AF9E}" type="pres">
      <dgm:prSet presAssocID="{22F6A815-B416-43BE-B542-7AEEC980205A}" presName="sibTrans" presStyleCnt="0"/>
      <dgm:spPr/>
    </dgm:pt>
    <dgm:pt modelId="{9908F145-7641-4169-ACD0-66E5BDF3B906}" type="pres">
      <dgm:prSet presAssocID="{454E5B0A-F932-4537-A141-9EBEB25064F9}" presName="node" presStyleLbl="node1" presStyleIdx="1" presStyleCnt="6">
        <dgm:presLayoutVars>
          <dgm:bulletEnabled val="1"/>
        </dgm:presLayoutVars>
      </dgm:prSet>
      <dgm:spPr/>
    </dgm:pt>
    <dgm:pt modelId="{F3B9D709-96F5-4D43-BBF7-146A2C9C10B1}" type="pres">
      <dgm:prSet presAssocID="{DA08972B-65EC-4BD4-8515-4FF85DD44218}" presName="sibTrans" presStyleCnt="0"/>
      <dgm:spPr/>
    </dgm:pt>
    <dgm:pt modelId="{C1C63D16-A393-48D6-94C0-E1A7E03270B9}" type="pres">
      <dgm:prSet presAssocID="{7C61040C-83A8-4E2E-84EB-780B007A61F5}" presName="node" presStyleLbl="node1" presStyleIdx="2" presStyleCnt="6">
        <dgm:presLayoutVars>
          <dgm:bulletEnabled val="1"/>
        </dgm:presLayoutVars>
      </dgm:prSet>
      <dgm:spPr/>
    </dgm:pt>
    <dgm:pt modelId="{CDC6B74B-ABED-48E2-8E21-B6D0F0D06A0C}" type="pres">
      <dgm:prSet presAssocID="{4199877C-37A3-4954-9C64-F2CF9B386B22}" presName="sibTrans" presStyleCnt="0"/>
      <dgm:spPr/>
    </dgm:pt>
    <dgm:pt modelId="{B021B0A2-0D00-4181-AD83-84557E2C9D1C}" type="pres">
      <dgm:prSet presAssocID="{BEA28CC3-A1C4-44F8-8913-E53F0CB4F4CD}" presName="node" presStyleLbl="node1" presStyleIdx="3" presStyleCnt="6">
        <dgm:presLayoutVars>
          <dgm:bulletEnabled val="1"/>
        </dgm:presLayoutVars>
      </dgm:prSet>
      <dgm:spPr/>
    </dgm:pt>
    <dgm:pt modelId="{D2F8172D-2FD3-4C98-8F5F-472EF83248BE}" type="pres">
      <dgm:prSet presAssocID="{30A03E68-0181-4827-8B17-5300853FDE07}" presName="sibTrans" presStyleCnt="0"/>
      <dgm:spPr/>
    </dgm:pt>
    <dgm:pt modelId="{DF2249A4-A1AA-4841-928D-37CCD84E7E46}" type="pres">
      <dgm:prSet presAssocID="{EC3E513A-C625-4A8C-BE3E-7AE1863749CC}" presName="node" presStyleLbl="node1" presStyleIdx="4" presStyleCnt="6">
        <dgm:presLayoutVars>
          <dgm:bulletEnabled val="1"/>
        </dgm:presLayoutVars>
      </dgm:prSet>
      <dgm:spPr/>
    </dgm:pt>
    <dgm:pt modelId="{71E753D1-1B11-46A1-9D75-02317EE84DBD}" type="pres">
      <dgm:prSet presAssocID="{C161AF52-E615-4664-8767-A43057601D3F}" presName="sibTrans" presStyleCnt="0"/>
      <dgm:spPr/>
    </dgm:pt>
    <dgm:pt modelId="{F3EF6C7B-51A3-49C5-B5D4-6F319C81BE81}" type="pres">
      <dgm:prSet presAssocID="{52EF8F26-F94A-49F1-8106-2B80286E4B5B}" presName="node" presStyleLbl="node1" presStyleIdx="5" presStyleCnt="6">
        <dgm:presLayoutVars>
          <dgm:bulletEnabled val="1"/>
        </dgm:presLayoutVars>
      </dgm:prSet>
      <dgm:spPr/>
    </dgm:pt>
  </dgm:ptLst>
  <dgm:cxnLst>
    <dgm:cxn modelId="{33FD6D1D-C36B-4D69-B94A-30B03AF12902}" type="presOf" srcId="{BEA28CC3-A1C4-44F8-8913-E53F0CB4F4CD}" destId="{B021B0A2-0D00-4181-AD83-84557E2C9D1C}" srcOrd="0" destOrd="0" presId="urn:microsoft.com/office/officeart/2005/8/layout/default"/>
    <dgm:cxn modelId="{22F0A81F-6575-4513-BA67-E5FE9ACFFB28}" type="presOf" srcId="{52EF8F26-F94A-49F1-8106-2B80286E4B5B}" destId="{F3EF6C7B-51A3-49C5-B5D4-6F319C81BE81}" srcOrd="0" destOrd="0" presId="urn:microsoft.com/office/officeart/2005/8/layout/default"/>
    <dgm:cxn modelId="{3585B866-D64A-4FD0-B1BB-1354470AEB2E}" srcId="{852EC9F6-A702-4F53-AE3F-C61996F9A71E}" destId="{7C61040C-83A8-4E2E-84EB-780B007A61F5}" srcOrd="2" destOrd="0" parTransId="{6C6B6F5D-4F13-4CBB-BEEC-84913CCEE22B}" sibTransId="{4199877C-37A3-4954-9C64-F2CF9B386B22}"/>
    <dgm:cxn modelId="{55AB2768-57AF-4581-8B91-F22C2066A9C5}" srcId="{852EC9F6-A702-4F53-AE3F-C61996F9A71E}" destId="{454E5B0A-F932-4537-A141-9EBEB25064F9}" srcOrd="1" destOrd="0" parTransId="{D593EBC4-23EC-4835-B21A-FCFB30A8BF40}" sibTransId="{DA08972B-65EC-4BD4-8515-4FF85DD44218}"/>
    <dgm:cxn modelId="{FB6AC36A-C9B1-4B83-978F-2966697D8F5E}" type="presOf" srcId="{EC3E513A-C625-4A8C-BE3E-7AE1863749CC}" destId="{DF2249A4-A1AA-4841-928D-37CCD84E7E46}" srcOrd="0" destOrd="0" presId="urn:microsoft.com/office/officeart/2005/8/layout/default"/>
    <dgm:cxn modelId="{C8A72B89-69EB-467B-9F90-D9E58BB55ACA}" srcId="{852EC9F6-A702-4F53-AE3F-C61996F9A71E}" destId="{EC3E513A-C625-4A8C-BE3E-7AE1863749CC}" srcOrd="4" destOrd="0" parTransId="{5639CB75-62F5-42B4-BA61-067371BC9B46}" sibTransId="{C161AF52-E615-4664-8767-A43057601D3F}"/>
    <dgm:cxn modelId="{BADF098C-6AD1-4776-8FC2-AFF963E9C722}" srcId="{852EC9F6-A702-4F53-AE3F-C61996F9A71E}" destId="{52EF8F26-F94A-49F1-8106-2B80286E4B5B}" srcOrd="5" destOrd="0" parTransId="{D3EF1EDA-482A-4277-805F-5CBFFBB79576}" sibTransId="{CEA0AA65-EB29-49F8-BD63-60A0F49BBC46}"/>
    <dgm:cxn modelId="{1253D78E-EE0E-4E38-915D-47F814AADE65}" type="presOf" srcId="{454E5B0A-F932-4537-A141-9EBEB25064F9}" destId="{9908F145-7641-4169-ACD0-66E5BDF3B906}" srcOrd="0" destOrd="0" presId="urn:microsoft.com/office/officeart/2005/8/layout/default"/>
    <dgm:cxn modelId="{71F4A990-4DC8-4275-A388-D73F4D629E07}" type="presOf" srcId="{0FA2E035-D195-400D-A96C-FB5C5F148A7D}" destId="{F864EC7A-4D19-40EB-8615-F84F3C3286FA}" srcOrd="0" destOrd="0" presId="urn:microsoft.com/office/officeart/2005/8/layout/default"/>
    <dgm:cxn modelId="{7AA3149E-9A0D-486C-A1C7-97D1E1A7C5A0}" srcId="{852EC9F6-A702-4F53-AE3F-C61996F9A71E}" destId="{BEA28CC3-A1C4-44F8-8913-E53F0CB4F4CD}" srcOrd="3" destOrd="0" parTransId="{E55832DA-547D-4A87-91F5-D8AFD8C90924}" sibTransId="{30A03E68-0181-4827-8B17-5300853FDE07}"/>
    <dgm:cxn modelId="{DE291FC9-1860-42FF-A767-AB315B31F64C}" srcId="{852EC9F6-A702-4F53-AE3F-C61996F9A71E}" destId="{0FA2E035-D195-400D-A96C-FB5C5F148A7D}" srcOrd="0" destOrd="0" parTransId="{2DE52ACE-9EB6-4FE4-8164-F26C2A6112BA}" sibTransId="{22F6A815-B416-43BE-B542-7AEEC980205A}"/>
    <dgm:cxn modelId="{5A70C6E0-7F47-45D6-8437-FCDE223FB533}" type="presOf" srcId="{7C61040C-83A8-4E2E-84EB-780B007A61F5}" destId="{C1C63D16-A393-48D6-94C0-E1A7E03270B9}" srcOrd="0" destOrd="0" presId="urn:microsoft.com/office/officeart/2005/8/layout/default"/>
    <dgm:cxn modelId="{8BB327F2-3EAB-40FD-BB4D-15B558BC8069}" type="presOf" srcId="{852EC9F6-A702-4F53-AE3F-C61996F9A71E}" destId="{191B78FD-BCD3-4FFF-944B-3CC4CB8F4CC1}" srcOrd="0" destOrd="0" presId="urn:microsoft.com/office/officeart/2005/8/layout/default"/>
    <dgm:cxn modelId="{2E106E41-16F1-4358-B897-F89B5C684700}" type="presParOf" srcId="{191B78FD-BCD3-4FFF-944B-3CC4CB8F4CC1}" destId="{F864EC7A-4D19-40EB-8615-F84F3C3286FA}" srcOrd="0" destOrd="0" presId="urn:microsoft.com/office/officeart/2005/8/layout/default"/>
    <dgm:cxn modelId="{BC21CEE5-B338-4F3D-9F88-A640315C330B}" type="presParOf" srcId="{191B78FD-BCD3-4FFF-944B-3CC4CB8F4CC1}" destId="{2B282EAB-6C43-4AC6-9FBE-4DAAFA49AF9E}" srcOrd="1" destOrd="0" presId="urn:microsoft.com/office/officeart/2005/8/layout/default"/>
    <dgm:cxn modelId="{5701678F-3FD3-43C1-8BF1-6F5F0802022F}" type="presParOf" srcId="{191B78FD-BCD3-4FFF-944B-3CC4CB8F4CC1}" destId="{9908F145-7641-4169-ACD0-66E5BDF3B906}" srcOrd="2" destOrd="0" presId="urn:microsoft.com/office/officeart/2005/8/layout/default"/>
    <dgm:cxn modelId="{C5035A7F-B7A5-4403-9752-CA922ACECF03}" type="presParOf" srcId="{191B78FD-BCD3-4FFF-944B-3CC4CB8F4CC1}" destId="{F3B9D709-96F5-4D43-BBF7-146A2C9C10B1}" srcOrd="3" destOrd="0" presId="urn:microsoft.com/office/officeart/2005/8/layout/default"/>
    <dgm:cxn modelId="{321E7BB4-5D93-40C1-A1B3-E6CDF5E8A49B}" type="presParOf" srcId="{191B78FD-BCD3-4FFF-944B-3CC4CB8F4CC1}" destId="{C1C63D16-A393-48D6-94C0-E1A7E03270B9}" srcOrd="4" destOrd="0" presId="urn:microsoft.com/office/officeart/2005/8/layout/default"/>
    <dgm:cxn modelId="{BFAB4CC5-B263-490A-B9B5-0384682DA7BB}" type="presParOf" srcId="{191B78FD-BCD3-4FFF-944B-3CC4CB8F4CC1}" destId="{CDC6B74B-ABED-48E2-8E21-B6D0F0D06A0C}" srcOrd="5" destOrd="0" presId="urn:microsoft.com/office/officeart/2005/8/layout/default"/>
    <dgm:cxn modelId="{D13D44D8-7C65-4080-9FB8-06EDA98C418C}" type="presParOf" srcId="{191B78FD-BCD3-4FFF-944B-3CC4CB8F4CC1}" destId="{B021B0A2-0D00-4181-AD83-84557E2C9D1C}" srcOrd="6" destOrd="0" presId="urn:microsoft.com/office/officeart/2005/8/layout/default"/>
    <dgm:cxn modelId="{137B39CE-872C-4AEB-B619-EA3C40F662AF}" type="presParOf" srcId="{191B78FD-BCD3-4FFF-944B-3CC4CB8F4CC1}" destId="{D2F8172D-2FD3-4C98-8F5F-472EF83248BE}" srcOrd="7" destOrd="0" presId="urn:microsoft.com/office/officeart/2005/8/layout/default"/>
    <dgm:cxn modelId="{3AD0CD30-ECD6-4ABC-9CCC-0BAEC207C77D}" type="presParOf" srcId="{191B78FD-BCD3-4FFF-944B-3CC4CB8F4CC1}" destId="{DF2249A4-A1AA-4841-928D-37CCD84E7E46}" srcOrd="8" destOrd="0" presId="urn:microsoft.com/office/officeart/2005/8/layout/default"/>
    <dgm:cxn modelId="{FBD45D61-A1AA-426E-A224-5D89595EE999}" type="presParOf" srcId="{191B78FD-BCD3-4FFF-944B-3CC4CB8F4CC1}" destId="{71E753D1-1B11-46A1-9D75-02317EE84DBD}" srcOrd="9" destOrd="0" presId="urn:microsoft.com/office/officeart/2005/8/layout/default"/>
    <dgm:cxn modelId="{483C4FF7-FE08-4E97-87FB-A9465DBED3BA}" type="presParOf" srcId="{191B78FD-BCD3-4FFF-944B-3CC4CB8F4CC1}" destId="{F3EF6C7B-51A3-49C5-B5D4-6F319C81BE8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2EC9F6-A702-4F53-AE3F-C61996F9A71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B3541E09-FCD5-41B9-9B37-57434CA1DC68}">
      <dgm:prSet phldr="0"/>
      <dgm:spPr/>
      <dgm:t>
        <a:bodyPr/>
        <a:lstStyle/>
        <a:p>
          <a:pPr>
            <a:defRPr cap="all"/>
          </a:pPr>
          <a:r>
            <a:rPr lang="en-US">
              <a:latin typeface="Tw Cen MT"/>
            </a:rPr>
            <a:t>Intro Guotes</a:t>
          </a:r>
        </a:p>
      </dgm:t>
    </dgm:pt>
    <dgm:pt modelId="{812B20C7-C3D9-4F64-9979-49ACEED1A3C5}" type="parTrans" cxnId="{DBA128F3-7075-4BF6-BAD3-68866D87E929}">
      <dgm:prSet/>
      <dgm:spPr/>
    </dgm:pt>
    <dgm:pt modelId="{536F5333-DEE4-4C3E-A725-E400D33578CA}" type="sibTrans" cxnId="{DBA128F3-7075-4BF6-BAD3-68866D87E929}">
      <dgm:prSet/>
      <dgm:spPr/>
    </dgm:pt>
    <dgm:pt modelId="{D21FA983-73BC-4ED0-8841-0B769450DABA}">
      <dgm:prSet phldr="0"/>
      <dgm:spPr/>
      <dgm:t>
        <a:bodyPr/>
        <a:lstStyle/>
        <a:p>
          <a:pPr>
            <a:defRPr cap="all"/>
          </a:pPr>
          <a:r>
            <a:rPr lang="en-US">
              <a:latin typeface="Tw Cen MT"/>
            </a:rPr>
            <a:t>Intro</a:t>
          </a:r>
        </a:p>
      </dgm:t>
    </dgm:pt>
    <dgm:pt modelId="{C73364E1-422A-4C7D-A076-9C2790DEFADF}" type="parTrans" cxnId="{759405CF-FED5-4602-9972-9187769BB6DA}">
      <dgm:prSet/>
      <dgm:spPr/>
    </dgm:pt>
    <dgm:pt modelId="{668A0C7C-B055-4A35-85E3-12857EECE4BB}" type="sibTrans" cxnId="{759405CF-FED5-4602-9972-9187769BB6DA}">
      <dgm:prSet/>
      <dgm:spPr/>
    </dgm:pt>
    <dgm:pt modelId="{59C3394B-9480-450E-8330-311D4414D6A7}">
      <dgm:prSet phldr="0"/>
      <dgm:spPr/>
      <dgm:t>
        <a:bodyPr/>
        <a:lstStyle/>
        <a:p>
          <a:pPr>
            <a:defRPr cap="all"/>
          </a:pPr>
          <a:r>
            <a:rPr lang="en-US">
              <a:latin typeface="Tw Cen MT"/>
            </a:rPr>
            <a:t>First Paragraph</a:t>
          </a:r>
        </a:p>
      </dgm:t>
    </dgm:pt>
    <dgm:pt modelId="{84870AE7-DCAE-4332-8D54-F42137F918D7}" type="parTrans" cxnId="{9D42BABE-2DA7-4D23-BDFC-3746DBE4B12B}">
      <dgm:prSet/>
      <dgm:spPr/>
    </dgm:pt>
    <dgm:pt modelId="{E5034E5E-0BD4-48E7-AFF3-A40E5F38C13D}" type="sibTrans" cxnId="{9D42BABE-2DA7-4D23-BDFC-3746DBE4B12B}">
      <dgm:prSet/>
      <dgm:spPr/>
    </dgm:pt>
    <dgm:pt modelId="{37D9D504-AD88-4FA6-A7ED-C8005C67BBB3}">
      <dgm:prSet phldr="0"/>
      <dgm:spPr/>
      <dgm:t>
        <a:bodyPr/>
        <a:lstStyle/>
        <a:p>
          <a:pPr>
            <a:defRPr cap="all"/>
          </a:pPr>
          <a:r>
            <a:rPr lang="en-US">
              <a:latin typeface="Tw Cen MT"/>
            </a:rPr>
            <a:t>First Quotes</a:t>
          </a:r>
          <a:endParaRPr lang="en-US"/>
        </a:p>
      </dgm:t>
    </dgm:pt>
    <dgm:pt modelId="{3A31B726-F788-45C1-AD28-755E33EFE681}" type="parTrans" cxnId="{B1A11083-C2F5-4A54-A5D9-4DEFA3D9E6BF}">
      <dgm:prSet/>
      <dgm:spPr/>
    </dgm:pt>
    <dgm:pt modelId="{642969EB-CF3B-43BC-B886-0DB17DECAE0D}" type="sibTrans" cxnId="{B1A11083-C2F5-4A54-A5D9-4DEFA3D9E6BF}">
      <dgm:prSet/>
      <dgm:spPr/>
    </dgm:pt>
    <dgm:pt modelId="{378DA1A8-1371-403C-9418-072D6C6E9839}">
      <dgm:prSet phldr="0"/>
      <dgm:spPr/>
      <dgm:t>
        <a:bodyPr/>
        <a:lstStyle/>
        <a:p>
          <a:pPr>
            <a:defRPr cap="all"/>
          </a:pPr>
          <a:r>
            <a:rPr lang="en-US">
              <a:latin typeface="Tw Cen MT"/>
            </a:rPr>
            <a:t>Second Paragraph</a:t>
          </a:r>
        </a:p>
      </dgm:t>
    </dgm:pt>
    <dgm:pt modelId="{D0C2328A-806D-4424-B0E7-7341AA13F995}" type="parTrans" cxnId="{5531E638-E11E-4905-9E00-CFADEB5AC5DB}">
      <dgm:prSet/>
      <dgm:spPr/>
    </dgm:pt>
    <dgm:pt modelId="{F2D2EF9B-0938-48B7-AE07-F470E4187678}" type="sibTrans" cxnId="{5531E638-E11E-4905-9E00-CFADEB5AC5DB}">
      <dgm:prSet/>
      <dgm:spPr/>
    </dgm:pt>
    <dgm:pt modelId="{A3E751D9-05B4-475D-82BF-40AFC9AE50C7}">
      <dgm:prSet phldr="0"/>
      <dgm:spPr/>
      <dgm:t>
        <a:bodyPr/>
        <a:lstStyle/>
        <a:p>
          <a:pPr>
            <a:defRPr cap="all"/>
          </a:pPr>
          <a:r>
            <a:rPr lang="en-US">
              <a:latin typeface="Tw Cen MT"/>
            </a:rPr>
            <a:t>Second Quotes</a:t>
          </a:r>
        </a:p>
      </dgm:t>
    </dgm:pt>
    <dgm:pt modelId="{7F38F0E5-4CE7-4B9D-8F7A-EE859029C7AA}" type="parTrans" cxnId="{792D1B06-9D2F-4EE4-B9F0-E7D29CEA1418}">
      <dgm:prSet/>
      <dgm:spPr/>
    </dgm:pt>
    <dgm:pt modelId="{D30CAE7A-97A2-4EEB-AD7B-511D83326F6F}" type="sibTrans" cxnId="{792D1B06-9D2F-4EE4-B9F0-E7D29CEA1418}">
      <dgm:prSet/>
      <dgm:spPr/>
    </dgm:pt>
    <dgm:pt modelId="{ECE396B2-CCB2-49AD-8C22-AD034FFC33E4}">
      <dgm:prSet phldr="0"/>
      <dgm:spPr/>
      <dgm:t>
        <a:bodyPr/>
        <a:lstStyle/>
        <a:p>
          <a:pPr>
            <a:defRPr cap="all"/>
          </a:pPr>
          <a:r>
            <a:rPr lang="en-US">
              <a:latin typeface="Tw Cen MT"/>
            </a:rPr>
            <a:t>Conclusion</a:t>
          </a:r>
          <a:endParaRPr lang="en-US"/>
        </a:p>
      </dgm:t>
    </dgm:pt>
    <dgm:pt modelId="{246AF8EC-7BEC-4AB7-AC15-141388AE9EBA}" type="parTrans" cxnId="{F1FF7880-F8EC-49D4-A660-09CFCE2C0F66}">
      <dgm:prSet/>
      <dgm:spPr/>
    </dgm:pt>
    <dgm:pt modelId="{B81C345B-E4A2-476E-AC17-9052EC7E5313}" type="sibTrans" cxnId="{F1FF7880-F8EC-49D4-A660-09CFCE2C0F66}">
      <dgm:prSet/>
      <dgm:spPr/>
    </dgm:pt>
    <dgm:pt modelId="{80ACA18C-1008-4A48-B8DF-9F8CE5A370DB}">
      <dgm:prSet phldr="0"/>
      <dgm:spPr/>
      <dgm:t>
        <a:bodyPr/>
        <a:lstStyle/>
        <a:p>
          <a:pPr>
            <a:defRPr cap="all"/>
          </a:pPr>
          <a:r>
            <a:rPr lang="en-US">
              <a:latin typeface="Tw Cen MT"/>
            </a:rPr>
            <a:t>Mini Conclusion</a:t>
          </a:r>
        </a:p>
      </dgm:t>
    </dgm:pt>
    <dgm:pt modelId="{EEFC0BBE-1225-4A2F-B94C-FE1C85CF65FF}" type="parTrans" cxnId="{E758E33B-3579-4D31-815B-81541B6E933A}">
      <dgm:prSet/>
      <dgm:spPr/>
    </dgm:pt>
    <dgm:pt modelId="{BC1FABE4-54BB-440B-A550-7625B0B41ACE}" type="sibTrans" cxnId="{E758E33B-3579-4D31-815B-81541B6E933A}">
      <dgm:prSet/>
      <dgm:spPr/>
    </dgm:pt>
    <dgm:pt modelId="{1C0FCC93-9781-4EAD-91C7-B843CC4D6BFF}">
      <dgm:prSet phldr="0"/>
      <dgm:spPr/>
      <dgm:t>
        <a:bodyPr/>
        <a:lstStyle/>
        <a:p>
          <a:pPr>
            <a:defRPr cap="all"/>
          </a:pPr>
          <a:r>
            <a:rPr lang="en-US">
              <a:latin typeface="Tw Cen MT"/>
            </a:rPr>
            <a:t>Mini Conclusion</a:t>
          </a:r>
        </a:p>
      </dgm:t>
    </dgm:pt>
    <dgm:pt modelId="{97B2A76A-B46F-4562-BC02-2C42F6F2BD72}" type="parTrans" cxnId="{E20B94A3-398C-4FFC-90B0-DA7FA9E098EA}">
      <dgm:prSet/>
      <dgm:spPr/>
    </dgm:pt>
    <dgm:pt modelId="{9A2733A3-E255-4D0F-8119-CBE8111FFA35}" type="sibTrans" cxnId="{E20B94A3-398C-4FFC-90B0-DA7FA9E098EA}">
      <dgm:prSet/>
      <dgm:spPr/>
    </dgm:pt>
    <dgm:pt modelId="{BA3BDA6C-C9ED-4AD1-988E-69EBD852CBEE}">
      <dgm:prSet phldr="0"/>
      <dgm:spPr/>
      <dgm:t>
        <a:bodyPr/>
        <a:lstStyle/>
        <a:p>
          <a:pPr>
            <a:defRPr cap="all"/>
          </a:pPr>
          <a:r>
            <a:rPr lang="en-US">
              <a:latin typeface="Tw Cen MT"/>
            </a:rPr>
            <a:t>Log</a:t>
          </a:r>
        </a:p>
      </dgm:t>
    </dgm:pt>
    <dgm:pt modelId="{A5DE6507-0265-4324-BEA8-BBA2F2E05018}" type="parTrans" cxnId="{0F80DB99-1A33-482C-81CA-FCA17CE1B1C3}">
      <dgm:prSet/>
      <dgm:spPr/>
    </dgm:pt>
    <dgm:pt modelId="{D0B93D81-5858-4D1C-8507-49CEF5CA3237}" type="sibTrans" cxnId="{0F80DB99-1A33-482C-81CA-FCA17CE1B1C3}">
      <dgm:prSet/>
      <dgm:spPr/>
    </dgm:pt>
    <dgm:pt modelId="{6830BEBB-218A-46BC-A917-F092E04F3FF1}">
      <dgm:prSet phldr="0"/>
      <dgm:spPr/>
      <dgm:t>
        <a:bodyPr/>
        <a:lstStyle/>
        <a:p>
          <a:pPr>
            <a:defRPr cap="all"/>
          </a:pPr>
          <a:r>
            <a:rPr lang="en-US">
              <a:latin typeface="Tw Cen MT"/>
            </a:rPr>
            <a:t>Proposal</a:t>
          </a:r>
        </a:p>
      </dgm:t>
    </dgm:pt>
    <dgm:pt modelId="{B2723B72-F03E-4833-AEE8-B2CAEDB7BC07}" type="parTrans" cxnId="{A9EE3BE4-588B-44BA-9A76-7708D1211166}">
      <dgm:prSet/>
      <dgm:spPr/>
    </dgm:pt>
    <dgm:pt modelId="{4F5B11BF-CAFC-4B77-955E-0D38ED066602}" type="sibTrans" cxnId="{A9EE3BE4-588B-44BA-9A76-7708D1211166}">
      <dgm:prSet/>
      <dgm:spPr/>
    </dgm:pt>
    <dgm:pt modelId="{2C347D10-2A10-4886-86B4-C14F2C25230B}" type="pres">
      <dgm:prSet presAssocID="{852EC9F6-A702-4F53-AE3F-C61996F9A71E}" presName="diagram" presStyleCnt="0">
        <dgm:presLayoutVars>
          <dgm:dir/>
          <dgm:resizeHandles val="exact"/>
        </dgm:presLayoutVars>
      </dgm:prSet>
      <dgm:spPr/>
    </dgm:pt>
    <dgm:pt modelId="{150B9BF9-CC57-455F-80B1-088D281B86CA}" type="pres">
      <dgm:prSet presAssocID="{D21FA983-73BC-4ED0-8841-0B769450DABA}" presName="node" presStyleLbl="node1" presStyleIdx="0" presStyleCnt="11">
        <dgm:presLayoutVars>
          <dgm:bulletEnabled val="1"/>
        </dgm:presLayoutVars>
      </dgm:prSet>
      <dgm:spPr/>
    </dgm:pt>
    <dgm:pt modelId="{C46291A2-840B-4A46-A9A4-BF22E2F00CA5}" type="pres">
      <dgm:prSet presAssocID="{668A0C7C-B055-4A35-85E3-12857EECE4BB}" presName="sibTrans" presStyleCnt="0"/>
      <dgm:spPr/>
    </dgm:pt>
    <dgm:pt modelId="{60233E00-ED38-41B7-92BD-33B871F58D28}" type="pres">
      <dgm:prSet presAssocID="{B3541E09-FCD5-41B9-9B37-57434CA1DC68}" presName="node" presStyleLbl="node1" presStyleIdx="1" presStyleCnt="11">
        <dgm:presLayoutVars>
          <dgm:bulletEnabled val="1"/>
        </dgm:presLayoutVars>
      </dgm:prSet>
      <dgm:spPr/>
    </dgm:pt>
    <dgm:pt modelId="{49AD6163-C415-4982-A69A-4238E35A4CAE}" type="pres">
      <dgm:prSet presAssocID="{536F5333-DEE4-4C3E-A725-E400D33578CA}" presName="sibTrans" presStyleCnt="0"/>
      <dgm:spPr/>
    </dgm:pt>
    <dgm:pt modelId="{AF64E1DD-9B7E-4F90-B18C-7A1BC6BDE309}" type="pres">
      <dgm:prSet presAssocID="{59C3394B-9480-450E-8330-311D4414D6A7}" presName="node" presStyleLbl="node1" presStyleIdx="2" presStyleCnt="11">
        <dgm:presLayoutVars>
          <dgm:bulletEnabled val="1"/>
        </dgm:presLayoutVars>
      </dgm:prSet>
      <dgm:spPr/>
    </dgm:pt>
    <dgm:pt modelId="{C69ABA19-3830-4C71-9C35-AE1190460417}" type="pres">
      <dgm:prSet presAssocID="{E5034E5E-0BD4-48E7-AFF3-A40E5F38C13D}" presName="sibTrans" presStyleCnt="0"/>
      <dgm:spPr/>
    </dgm:pt>
    <dgm:pt modelId="{C7CCCA18-54E2-4095-A497-B5802965106F}" type="pres">
      <dgm:prSet presAssocID="{37D9D504-AD88-4FA6-A7ED-C8005C67BBB3}" presName="node" presStyleLbl="node1" presStyleIdx="3" presStyleCnt="11">
        <dgm:presLayoutVars>
          <dgm:bulletEnabled val="1"/>
        </dgm:presLayoutVars>
      </dgm:prSet>
      <dgm:spPr/>
    </dgm:pt>
    <dgm:pt modelId="{4C9C3BE4-4C44-4A1F-8CBB-7E0601225874}" type="pres">
      <dgm:prSet presAssocID="{642969EB-CF3B-43BC-B886-0DB17DECAE0D}" presName="sibTrans" presStyleCnt="0"/>
      <dgm:spPr/>
    </dgm:pt>
    <dgm:pt modelId="{B92FAC8D-DFAC-4C68-857B-745542936280}" type="pres">
      <dgm:prSet presAssocID="{80ACA18C-1008-4A48-B8DF-9F8CE5A370DB}" presName="node" presStyleLbl="node1" presStyleIdx="4" presStyleCnt="11">
        <dgm:presLayoutVars>
          <dgm:bulletEnabled val="1"/>
        </dgm:presLayoutVars>
      </dgm:prSet>
      <dgm:spPr/>
    </dgm:pt>
    <dgm:pt modelId="{D486ECAF-BE82-4D7B-B82B-1B0309AF993C}" type="pres">
      <dgm:prSet presAssocID="{BC1FABE4-54BB-440B-A550-7625B0B41ACE}" presName="sibTrans" presStyleCnt="0"/>
      <dgm:spPr/>
    </dgm:pt>
    <dgm:pt modelId="{EE4972E2-0D70-4E99-9116-8F312D36417D}" type="pres">
      <dgm:prSet presAssocID="{378DA1A8-1371-403C-9418-072D6C6E9839}" presName="node" presStyleLbl="node1" presStyleIdx="5" presStyleCnt="11">
        <dgm:presLayoutVars>
          <dgm:bulletEnabled val="1"/>
        </dgm:presLayoutVars>
      </dgm:prSet>
      <dgm:spPr/>
    </dgm:pt>
    <dgm:pt modelId="{A85286CB-1ED0-458B-8ABC-BE1A34712209}" type="pres">
      <dgm:prSet presAssocID="{F2D2EF9B-0938-48B7-AE07-F470E4187678}" presName="sibTrans" presStyleCnt="0"/>
      <dgm:spPr/>
    </dgm:pt>
    <dgm:pt modelId="{DE389B0C-D483-4FB2-ADE4-B9C4E96D43C1}" type="pres">
      <dgm:prSet presAssocID="{A3E751D9-05B4-475D-82BF-40AFC9AE50C7}" presName="node" presStyleLbl="node1" presStyleIdx="6" presStyleCnt="11">
        <dgm:presLayoutVars>
          <dgm:bulletEnabled val="1"/>
        </dgm:presLayoutVars>
      </dgm:prSet>
      <dgm:spPr/>
    </dgm:pt>
    <dgm:pt modelId="{189BBDD9-EF53-482F-B0A6-813A5EB2C8BE}" type="pres">
      <dgm:prSet presAssocID="{D30CAE7A-97A2-4EEB-AD7B-511D83326F6F}" presName="sibTrans" presStyleCnt="0"/>
      <dgm:spPr/>
    </dgm:pt>
    <dgm:pt modelId="{FEF4989B-7771-4987-928D-BDCAF2D110AF}" type="pres">
      <dgm:prSet presAssocID="{1C0FCC93-9781-4EAD-91C7-B843CC4D6BFF}" presName="node" presStyleLbl="node1" presStyleIdx="7" presStyleCnt="11">
        <dgm:presLayoutVars>
          <dgm:bulletEnabled val="1"/>
        </dgm:presLayoutVars>
      </dgm:prSet>
      <dgm:spPr/>
    </dgm:pt>
    <dgm:pt modelId="{F274715C-98BB-484F-81BB-5160C72610D4}" type="pres">
      <dgm:prSet presAssocID="{9A2733A3-E255-4D0F-8119-CBE8111FFA35}" presName="sibTrans" presStyleCnt="0"/>
      <dgm:spPr/>
    </dgm:pt>
    <dgm:pt modelId="{257379CC-4907-41BA-95A0-B28CAE4F12BC}" type="pres">
      <dgm:prSet presAssocID="{ECE396B2-CCB2-49AD-8C22-AD034FFC33E4}" presName="node" presStyleLbl="node1" presStyleIdx="8" presStyleCnt="11">
        <dgm:presLayoutVars>
          <dgm:bulletEnabled val="1"/>
        </dgm:presLayoutVars>
      </dgm:prSet>
      <dgm:spPr/>
    </dgm:pt>
    <dgm:pt modelId="{9EA8F17D-6569-4029-983C-DDE0ACECD37D}" type="pres">
      <dgm:prSet presAssocID="{B81C345B-E4A2-476E-AC17-9052EC7E5313}" presName="sibTrans" presStyleCnt="0"/>
      <dgm:spPr/>
    </dgm:pt>
    <dgm:pt modelId="{56F6A684-A72F-4F3B-891B-5CED9505D852}" type="pres">
      <dgm:prSet presAssocID="{BA3BDA6C-C9ED-4AD1-988E-69EBD852CBEE}" presName="node" presStyleLbl="node1" presStyleIdx="9" presStyleCnt="11">
        <dgm:presLayoutVars>
          <dgm:bulletEnabled val="1"/>
        </dgm:presLayoutVars>
      </dgm:prSet>
      <dgm:spPr/>
    </dgm:pt>
    <dgm:pt modelId="{675BEA79-B217-4A1C-9BCB-4E695E7D740D}" type="pres">
      <dgm:prSet presAssocID="{D0B93D81-5858-4D1C-8507-49CEF5CA3237}" presName="sibTrans" presStyleCnt="0"/>
      <dgm:spPr/>
    </dgm:pt>
    <dgm:pt modelId="{C169865E-A45E-4C44-8362-3B0359411150}" type="pres">
      <dgm:prSet presAssocID="{6830BEBB-218A-46BC-A917-F092E04F3FF1}" presName="node" presStyleLbl="node1" presStyleIdx="10" presStyleCnt="11">
        <dgm:presLayoutVars>
          <dgm:bulletEnabled val="1"/>
        </dgm:presLayoutVars>
      </dgm:prSet>
      <dgm:spPr/>
    </dgm:pt>
  </dgm:ptLst>
  <dgm:cxnLst>
    <dgm:cxn modelId="{792D1B06-9D2F-4EE4-B9F0-E7D29CEA1418}" srcId="{852EC9F6-A702-4F53-AE3F-C61996F9A71E}" destId="{A3E751D9-05B4-475D-82BF-40AFC9AE50C7}" srcOrd="6" destOrd="0" parTransId="{7F38F0E5-4CE7-4B9D-8F7A-EE859029C7AA}" sibTransId="{D30CAE7A-97A2-4EEB-AD7B-511D83326F6F}"/>
    <dgm:cxn modelId="{5E8FDD15-DD81-45E4-992D-AD54F33F7A5F}" type="presOf" srcId="{1C0FCC93-9781-4EAD-91C7-B843CC4D6BFF}" destId="{FEF4989B-7771-4987-928D-BDCAF2D110AF}" srcOrd="0" destOrd="0" presId="urn:microsoft.com/office/officeart/2005/8/layout/default"/>
    <dgm:cxn modelId="{5EFB241F-8732-4B14-BEED-A771245B4FE3}" type="presOf" srcId="{A3E751D9-05B4-475D-82BF-40AFC9AE50C7}" destId="{DE389B0C-D483-4FB2-ADE4-B9C4E96D43C1}" srcOrd="0" destOrd="0" presId="urn:microsoft.com/office/officeart/2005/8/layout/default"/>
    <dgm:cxn modelId="{131E8034-B3F7-4502-9C02-07360091193A}" type="presOf" srcId="{6830BEBB-218A-46BC-A917-F092E04F3FF1}" destId="{C169865E-A45E-4C44-8362-3B0359411150}" srcOrd="0" destOrd="0" presId="urn:microsoft.com/office/officeart/2005/8/layout/default"/>
    <dgm:cxn modelId="{5531E638-E11E-4905-9E00-CFADEB5AC5DB}" srcId="{852EC9F6-A702-4F53-AE3F-C61996F9A71E}" destId="{378DA1A8-1371-403C-9418-072D6C6E9839}" srcOrd="5" destOrd="0" parTransId="{D0C2328A-806D-4424-B0E7-7341AA13F995}" sibTransId="{F2D2EF9B-0938-48B7-AE07-F470E4187678}"/>
    <dgm:cxn modelId="{E758E33B-3579-4D31-815B-81541B6E933A}" srcId="{852EC9F6-A702-4F53-AE3F-C61996F9A71E}" destId="{80ACA18C-1008-4A48-B8DF-9F8CE5A370DB}" srcOrd="4" destOrd="0" parTransId="{EEFC0BBE-1225-4A2F-B94C-FE1C85CF65FF}" sibTransId="{BC1FABE4-54BB-440B-A550-7625B0B41ACE}"/>
    <dgm:cxn modelId="{44850340-262F-4A4A-AE1C-B84163A5855B}" type="presOf" srcId="{59C3394B-9480-450E-8330-311D4414D6A7}" destId="{AF64E1DD-9B7E-4F90-B18C-7A1BC6BDE309}" srcOrd="0" destOrd="0" presId="urn:microsoft.com/office/officeart/2005/8/layout/default"/>
    <dgm:cxn modelId="{46BC9661-C48E-46CD-B134-0528395DA10F}" type="presOf" srcId="{D21FA983-73BC-4ED0-8841-0B769450DABA}" destId="{150B9BF9-CC57-455F-80B1-088D281B86CA}" srcOrd="0" destOrd="0" presId="urn:microsoft.com/office/officeart/2005/8/layout/default"/>
    <dgm:cxn modelId="{F1FF7880-F8EC-49D4-A660-09CFCE2C0F66}" srcId="{852EC9F6-A702-4F53-AE3F-C61996F9A71E}" destId="{ECE396B2-CCB2-49AD-8C22-AD034FFC33E4}" srcOrd="8" destOrd="0" parTransId="{246AF8EC-7BEC-4AB7-AC15-141388AE9EBA}" sibTransId="{B81C345B-E4A2-476E-AC17-9052EC7E5313}"/>
    <dgm:cxn modelId="{B1A11083-C2F5-4A54-A5D9-4DEFA3D9E6BF}" srcId="{852EC9F6-A702-4F53-AE3F-C61996F9A71E}" destId="{37D9D504-AD88-4FA6-A7ED-C8005C67BBB3}" srcOrd="3" destOrd="0" parTransId="{3A31B726-F788-45C1-AD28-755E33EFE681}" sibTransId="{642969EB-CF3B-43BC-B886-0DB17DECAE0D}"/>
    <dgm:cxn modelId="{38039987-7ACA-40E0-B7A0-90C1A922C908}" type="presOf" srcId="{852EC9F6-A702-4F53-AE3F-C61996F9A71E}" destId="{2C347D10-2A10-4886-86B4-C14F2C25230B}" srcOrd="0" destOrd="0" presId="urn:microsoft.com/office/officeart/2005/8/layout/default"/>
    <dgm:cxn modelId="{3053AE94-6596-4C81-BA7B-07E76D498C60}" type="presOf" srcId="{ECE396B2-CCB2-49AD-8C22-AD034FFC33E4}" destId="{257379CC-4907-41BA-95A0-B28CAE4F12BC}" srcOrd="0" destOrd="0" presId="urn:microsoft.com/office/officeart/2005/8/layout/default"/>
    <dgm:cxn modelId="{0F80DB99-1A33-482C-81CA-FCA17CE1B1C3}" srcId="{852EC9F6-A702-4F53-AE3F-C61996F9A71E}" destId="{BA3BDA6C-C9ED-4AD1-988E-69EBD852CBEE}" srcOrd="9" destOrd="0" parTransId="{A5DE6507-0265-4324-BEA8-BBA2F2E05018}" sibTransId="{D0B93D81-5858-4D1C-8507-49CEF5CA3237}"/>
    <dgm:cxn modelId="{C3F0D59A-FE25-4498-8B88-689A23901BF8}" type="presOf" srcId="{BA3BDA6C-C9ED-4AD1-988E-69EBD852CBEE}" destId="{56F6A684-A72F-4F3B-891B-5CED9505D852}" srcOrd="0" destOrd="0" presId="urn:microsoft.com/office/officeart/2005/8/layout/default"/>
    <dgm:cxn modelId="{E20B94A3-398C-4FFC-90B0-DA7FA9E098EA}" srcId="{852EC9F6-A702-4F53-AE3F-C61996F9A71E}" destId="{1C0FCC93-9781-4EAD-91C7-B843CC4D6BFF}" srcOrd="7" destOrd="0" parTransId="{97B2A76A-B46F-4562-BC02-2C42F6F2BD72}" sibTransId="{9A2733A3-E255-4D0F-8119-CBE8111FFA35}"/>
    <dgm:cxn modelId="{5FDA73BA-A3B9-4F7B-806D-42739399742E}" type="presOf" srcId="{B3541E09-FCD5-41B9-9B37-57434CA1DC68}" destId="{60233E00-ED38-41B7-92BD-33B871F58D28}" srcOrd="0" destOrd="0" presId="urn:microsoft.com/office/officeart/2005/8/layout/default"/>
    <dgm:cxn modelId="{7751CEBA-D4CF-4350-BD91-5D02DBCA3D5F}" type="presOf" srcId="{378DA1A8-1371-403C-9418-072D6C6E9839}" destId="{EE4972E2-0D70-4E99-9116-8F312D36417D}" srcOrd="0" destOrd="0" presId="urn:microsoft.com/office/officeart/2005/8/layout/default"/>
    <dgm:cxn modelId="{9D42BABE-2DA7-4D23-BDFC-3746DBE4B12B}" srcId="{852EC9F6-A702-4F53-AE3F-C61996F9A71E}" destId="{59C3394B-9480-450E-8330-311D4414D6A7}" srcOrd="2" destOrd="0" parTransId="{84870AE7-DCAE-4332-8D54-F42137F918D7}" sibTransId="{E5034E5E-0BD4-48E7-AFF3-A40E5F38C13D}"/>
    <dgm:cxn modelId="{759405CF-FED5-4602-9972-9187769BB6DA}" srcId="{852EC9F6-A702-4F53-AE3F-C61996F9A71E}" destId="{D21FA983-73BC-4ED0-8841-0B769450DABA}" srcOrd="0" destOrd="0" parTransId="{C73364E1-422A-4C7D-A076-9C2790DEFADF}" sibTransId="{668A0C7C-B055-4A35-85E3-12857EECE4BB}"/>
    <dgm:cxn modelId="{A9EE3BE4-588B-44BA-9A76-7708D1211166}" srcId="{852EC9F6-A702-4F53-AE3F-C61996F9A71E}" destId="{6830BEBB-218A-46BC-A917-F092E04F3FF1}" srcOrd="10" destOrd="0" parTransId="{B2723B72-F03E-4833-AEE8-B2CAEDB7BC07}" sibTransId="{4F5B11BF-CAFC-4B77-955E-0D38ED066602}"/>
    <dgm:cxn modelId="{41EFD5E4-36D9-4544-83B6-7DF19A04E67F}" type="presOf" srcId="{80ACA18C-1008-4A48-B8DF-9F8CE5A370DB}" destId="{B92FAC8D-DFAC-4C68-857B-745542936280}" srcOrd="0" destOrd="0" presId="urn:microsoft.com/office/officeart/2005/8/layout/default"/>
    <dgm:cxn modelId="{7D2841EA-2998-4E17-8512-6103E434BDAF}" type="presOf" srcId="{37D9D504-AD88-4FA6-A7ED-C8005C67BBB3}" destId="{C7CCCA18-54E2-4095-A497-B5802965106F}" srcOrd="0" destOrd="0" presId="urn:microsoft.com/office/officeart/2005/8/layout/default"/>
    <dgm:cxn modelId="{DBA128F3-7075-4BF6-BAD3-68866D87E929}" srcId="{852EC9F6-A702-4F53-AE3F-C61996F9A71E}" destId="{B3541E09-FCD5-41B9-9B37-57434CA1DC68}" srcOrd="1" destOrd="0" parTransId="{812B20C7-C3D9-4F64-9979-49ACEED1A3C5}" sibTransId="{536F5333-DEE4-4C3E-A725-E400D33578CA}"/>
    <dgm:cxn modelId="{173E1316-A507-42E5-AF15-95C1C9A0184A}" type="presParOf" srcId="{2C347D10-2A10-4886-86B4-C14F2C25230B}" destId="{150B9BF9-CC57-455F-80B1-088D281B86CA}" srcOrd="0" destOrd="0" presId="urn:microsoft.com/office/officeart/2005/8/layout/default"/>
    <dgm:cxn modelId="{365D5FB2-2269-43A6-928B-BD7283BEFEB3}" type="presParOf" srcId="{2C347D10-2A10-4886-86B4-C14F2C25230B}" destId="{C46291A2-840B-4A46-A9A4-BF22E2F00CA5}" srcOrd="1" destOrd="0" presId="urn:microsoft.com/office/officeart/2005/8/layout/default"/>
    <dgm:cxn modelId="{56CE8D21-8B7D-4865-B464-3E0350D792ED}" type="presParOf" srcId="{2C347D10-2A10-4886-86B4-C14F2C25230B}" destId="{60233E00-ED38-41B7-92BD-33B871F58D28}" srcOrd="2" destOrd="0" presId="urn:microsoft.com/office/officeart/2005/8/layout/default"/>
    <dgm:cxn modelId="{65AE147D-68F8-4DE9-8EDD-48D135BF9396}" type="presParOf" srcId="{2C347D10-2A10-4886-86B4-C14F2C25230B}" destId="{49AD6163-C415-4982-A69A-4238E35A4CAE}" srcOrd="3" destOrd="0" presId="urn:microsoft.com/office/officeart/2005/8/layout/default"/>
    <dgm:cxn modelId="{00C60B2F-83CE-4F00-84CC-CA3CDB54A4E8}" type="presParOf" srcId="{2C347D10-2A10-4886-86B4-C14F2C25230B}" destId="{AF64E1DD-9B7E-4F90-B18C-7A1BC6BDE309}" srcOrd="4" destOrd="0" presId="urn:microsoft.com/office/officeart/2005/8/layout/default"/>
    <dgm:cxn modelId="{90B51FFA-5BCA-4C4B-9281-50D56DD84A33}" type="presParOf" srcId="{2C347D10-2A10-4886-86B4-C14F2C25230B}" destId="{C69ABA19-3830-4C71-9C35-AE1190460417}" srcOrd="5" destOrd="0" presId="urn:microsoft.com/office/officeart/2005/8/layout/default"/>
    <dgm:cxn modelId="{DA18691B-7B56-4F01-8E4D-F68DA0DA10F7}" type="presParOf" srcId="{2C347D10-2A10-4886-86B4-C14F2C25230B}" destId="{C7CCCA18-54E2-4095-A497-B5802965106F}" srcOrd="6" destOrd="0" presId="urn:microsoft.com/office/officeart/2005/8/layout/default"/>
    <dgm:cxn modelId="{72F9DDF4-6490-4146-9B63-793CD0AE7B97}" type="presParOf" srcId="{2C347D10-2A10-4886-86B4-C14F2C25230B}" destId="{4C9C3BE4-4C44-4A1F-8CBB-7E0601225874}" srcOrd="7" destOrd="0" presId="urn:microsoft.com/office/officeart/2005/8/layout/default"/>
    <dgm:cxn modelId="{EEDFDE2A-C3BE-4BD6-8CBA-7206FF1EF9C5}" type="presParOf" srcId="{2C347D10-2A10-4886-86B4-C14F2C25230B}" destId="{B92FAC8D-DFAC-4C68-857B-745542936280}" srcOrd="8" destOrd="0" presId="urn:microsoft.com/office/officeart/2005/8/layout/default"/>
    <dgm:cxn modelId="{B9A9C2E1-B268-4502-99C6-DA00E500E45B}" type="presParOf" srcId="{2C347D10-2A10-4886-86B4-C14F2C25230B}" destId="{D486ECAF-BE82-4D7B-B82B-1B0309AF993C}" srcOrd="9" destOrd="0" presId="urn:microsoft.com/office/officeart/2005/8/layout/default"/>
    <dgm:cxn modelId="{47A7ED34-8F0D-463D-AC27-96665ED7516F}" type="presParOf" srcId="{2C347D10-2A10-4886-86B4-C14F2C25230B}" destId="{EE4972E2-0D70-4E99-9116-8F312D36417D}" srcOrd="10" destOrd="0" presId="urn:microsoft.com/office/officeart/2005/8/layout/default"/>
    <dgm:cxn modelId="{34668A66-00BD-4D19-9C27-964D89671799}" type="presParOf" srcId="{2C347D10-2A10-4886-86B4-C14F2C25230B}" destId="{A85286CB-1ED0-458B-8ABC-BE1A34712209}" srcOrd="11" destOrd="0" presId="urn:microsoft.com/office/officeart/2005/8/layout/default"/>
    <dgm:cxn modelId="{72186794-F3F1-4F55-809B-92A2E37E439F}" type="presParOf" srcId="{2C347D10-2A10-4886-86B4-C14F2C25230B}" destId="{DE389B0C-D483-4FB2-ADE4-B9C4E96D43C1}" srcOrd="12" destOrd="0" presId="urn:microsoft.com/office/officeart/2005/8/layout/default"/>
    <dgm:cxn modelId="{053B3837-00D7-4D74-925F-ACF70CA1DCE1}" type="presParOf" srcId="{2C347D10-2A10-4886-86B4-C14F2C25230B}" destId="{189BBDD9-EF53-482F-B0A6-813A5EB2C8BE}" srcOrd="13" destOrd="0" presId="urn:microsoft.com/office/officeart/2005/8/layout/default"/>
    <dgm:cxn modelId="{87C1BC6B-7087-4633-AF63-0F69F94DBF3F}" type="presParOf" srcId="{2C347D10-2A10-4886-86B4-C14F2C25230B}" destId="{FEF4989B-7771-4987-928D-BDCAF2D110AF}" srcOrd="14" destOrd="0" presId="urn:microsoft.com/office/officeart/2005/8/layout/default"/>
    <dgm:cxn modelId="{09D9B725-EF5A-45EC-8BF4-78D417F82DB0}" type="presParOf" srcId="{2C347D10-2A10-4886-86B4-C14F2C25230B}" destId="{F274715C-98BB-484F-81BB-5160C72610D4}" srcOrd="15" destOrd="0" presId="urn:microsoft.com/office/officeart/2005/8/layout/default"/>
    <dgm:cxn modelId="{1DF195AD-8BA0-4267-8F40-EAD36B1F745C}" type="presParOf" srcId="{2C347D10-2A10-4886-86B4-C14F2C25230B}" destId="{257379CC-4907-41BA-95A0-B28CAE4F12BC}" srcOrd="16" destOrd="0" presId="urn:microsoft.com/office/officeart/2005/8/layout/default"/>
    <dgm:cxn modelId="{780C7B2B-A708-4B14-9D28-B1268FE27839}" type="presParOf" srcId="{2C347D10-2A10-4886-86B4-C14F2C25230B}" destId="{9EA8F17D-6569-4029-983C-DDE0ACECD37D}" srcOrd="17" destOrd="0" presId="urn:microsoft.com/office/officeart/2005/8/layout/default"/>
    <dgm:cxn modelId="{9835DC7E-5EDF-49D8-8A8B-D51103A27B2F}" type="presParOf" srcId="{2C347D10-2A10-4886-86B4-C14F2C25230B}" destId="{56F6A684-A72F-4F3B-891B-5CED9505D852}" srcOrd="18" destOrd="0" presId="urn:microsoft.com/office/officeart/2005/8/layout/default"/>
    <dgm:cxn modelId="{46F5CF4B-74E8-47B8-8E00-7F41E00A9F78}" type="presParOf" srcId="{2C347D10-2A10-4886-86B4-C14F2C25230B}" destId="{675BEA79-B217-4A1C-9BCB-4E695E7D740D}" srcOrd="19" destOrd="0" presId="urn:microsoft.com/office/officeart/2005/8/layout/default"/>
    <dgm:cxn modelId="{2F50928C-E906-4F6F-9AE2-B95E3CCEF01C}" type="presParOf" srcId="{2C347D10-2A10-4886-86B4-C14F2C25230B}" destId="{C169865E-A45E-4C44-8362-3B0359411150}"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F987-ECE3-4532-9F1B-EBC7CDC3D467}">
      <dsp:nvSpPr>
        <dsp:cNvPr id="0" name=""/>
        <dsp:cNvSpPr/>
      </dsp:nvSpPr>
      <dsp:spPr>
        <a:xfrm>
          <a:off x="0" y="73034"/>
          <a:ext cx="7240146" cy="18614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Organizing your word documents is especially important (because you will be creating a lot)</a:t>
          </a:r>
        </a:p>
      </dsp:txBody>
      <dsp:txXfrm>
        <a:off x="90869" y="163903"/>
        <a:ext cx="7058408" cy="1679732"/>
      </dsp:txXfrm>
    </dsp:sp>
    <dsp:sp modelId="{D07DD7A3-868E-4472-BEA3-726D54114F90}">
      <dsp:nvSpPr>
        <dsp:cNvPr id="0" name=""/>
        <dsp:cNvSpPr/>
      </dsp:nvSpPr>
      <dsp:spPr>
        <a:xfrm>
          <a:off x="0" y="2041065"/>
          <a:ext cx="7240146" cy="1861470"/>
        </a:xfrm>
        <a:prstGeom prst="roundRect">
          <a:avLst/>
        </a:prstGeom>
        <a:solidFill>
          <a:schemeClr val="accent2">
            <a:hueOff val="-745492"/>
            <a:satOff val="-341"/>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You need a fast and efficient way of accessing all your documents at once</a:t>
          </a:r>
        </a:p>
      </dsp:txBody>
      <dsp:txXfrm>
        <a:off x="90869" y="2131934"/>
        <a:ext cx="7058408" cy="1679732"/>
      </dsp:txXfrm>
    </dsp:sp>
    <dsp:sp modelId="{670DCBC5-7F89-4E07-9A0E-9197016401A0}">
      <dsp:nvSpPr>
        <dsp:cNvPr id="0" name=""/>
        <dsp:cNvSpPr/>
      </dsp:nvSpPr>
      <dsp:spPr>
        <a:xfrm>
          <a:off x="0" y="4009095"/>
          <a:ext cx="7240146" cy="1861470"/>
        </a:xfrm>
        <a:prstGeom prst="roundRect">
          <a:avLst/>
        </a:prstGeom>
        <a:solidFill>
          <a:schemeClr val="accent2">
            <a:hueOff val="-1490984"/>
            <a:satOff val="-683"/>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There are two ways this can be done</a:t>
          </a:r>
        </a:p>
      </dsp:txBody>
      <dsp:txXfrm>
        <a:off x="90869" y="4099964"/>
        <a:ext cx="7058408" cy="16797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30F65-EF98-412E-B831-741DCCCE6064}">
      <dsp:nvSpPr>
        <dsp:cNvPr id="0" name=""/>
        <dsp:cNvSpPr/>
      </dsp:nvSpPr>
      <dsp:spPr>
        <a:xfrm>
          <a:off x="2303514" y="294614"/>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D80AB8-6A86-49B0-8AB7-881236EAD3CE}">
      <dsp:nvSpPr>
        <dsp:cNvPr id="0" name=""/>
        <dsp:cNvSpPr/>
      </dsp:nvSpPr>
      <dsp:spPr>
        <a:xfrm>
          <a:off x="2771514" y="762614"/>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7D75E2-469A-488B-B3F5-87DB50D79B0E}">
      <dsp:nvSpPr>
        <dsp:cNvPr id="0" name=""/>
        <dsp:cNvSpPr/>
      </dsp:nvSpPr>
      <dsp:spPr>
        <a:xfrm>
          <a:off x="1601514" y="3174614"/>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rtl="0">
            <a:lnSpc>
              <a:spcPct val="100000"/>
            </a:lnSpc>
            <a:spcBef>
              <a:spcPct val="0"/>
            </a:spcBef>
            <a:spcAft>
              <a:spcPct val="35000"/>
            </a:spcAft>
            <a:buNone/>
            <a:defRPr cap="all"/>
          </a:pPr>
          <a:r>
            <a:rPr lang="en-US" sz="2600" kern="1200" dirty="0">
              <a:latin typeface="Tw Cen MT"/>
            </a:rPr>
            <a:t>"Ex. Old Practice Paper"</a:t>
          </a:r>
        </a:p>
      </dsp:txBody>
      <dsp:txXfrm>
        <a:off x="1601514" y="3174614"/>
        <a:ext cx="3600000" cy="720000"/>
      </dsp:txXfrm>
    </dsp:sp>
    <dsp:sp modelId="{6DB7F96C-DAC8-488C-85B9-3C0CBF8521E6}">
      <dsp:nvSpPr>
        <dsp:cNvPr id="0" name=""/>
        <dsp:cNvSpPr/>
      </dsp:nvSpPr>
      <dsp:spPr>
        <a:xfrm>
          <a:off x="6533514" y="294614"/>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E8161E-0920-43CC-966D-8C5D74926CF0}">
      <dsp:nvSpPr>
        <dsp:cNvPr id="0" name=""/>
        <dsp:cNvSpPr/>
      </dsp:nvSpPr>
      <dsp:spPr>
        <a:xfrm>
          <a:off x="7001514" y="762614"/>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D4BDB2-1EB7-4179-8075-6C8F9DD897D1}">
      <dsp:nvSpPr>
        <dsp:cNvPr id="0" name=""/>
        <dsp:cNvSpPr/>
      </dsp:nvSpPr>
      <dsp:spPr>
        <a:xfrm>
          <a:off x="5831514" y="3174614"/>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rtl="0">
            <a:lnSpc>
              <a:spcPct val="100000"/>
            </a:lnSpc>
            <a:spcBef>
              <a:spcPct val="0"/>
            </a:spcBef>
            <a:spcAft>
              <a:spcPct val="35000"/>
            </a:spcAft>
            <a:buNone/>
            <a:defRPr cap="all"/>
          </a:pPr>
          <a:r>
            <a:rPr lang="en-US" sz="2600" kern="1200" dirty="0">
              <a:latin typeface="Tw Cen MT"/>
            </a:rPr>
            <a:t>"Ex. Old Paper 2"</a:t>
          </a:r>
        </a:p>
      </dsp:txBody>
      <dsp:txXfrm>
        <a:off x="5831514" y="3174614"/>
        <a:ext cx="3600000"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F6C7B-51A3-49C5-B5D4-6F319C81BE81}">
      <dsp:nvSpPr>
        <dsp:cNvPr id="0" name=""/>
        <dsp:cNvSpPr/>
      </dsp:nvSpPr>
      <dsp:spPr>
        <a:xfrm>
          <a:off x="2025595" y="62"/>
          <a:ext cx="6981838" cy="41891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defRPr cap="all"/>
          </a:pPr>
          <a:r>
            <a:rPr lang="en-US" sz="6500" kern="1200" dirty="0">
              <a:latin typeface="Tw Cen MT"/>
            </a:rPr>
            <a:t>Class activities</a:t>
          </a:r>
        </a:p>
      </dsp:txBody>
      <dsp:txXfrm>
        <a:off x="2025595" y="62"/>
        <a:ext cx="6981838" cy="41891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AA349-504F-40C1-A8FF-D9B15006FED5}">
      <dsp:nvSpPr>
        <dsp:cNvPr id="0" name=""/>
        <dsp:cNvSpPr/>
      </dsp:nvSpPr>
      <dsp:spPr>
        <a:xfrm>
          <a:off x="2006514" y="527461"/>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EE1162-A1DB-46A3-9F43-C3AA3863267B}">
      <dsp:nvSpPr>
        <dsp:cNvPr id="0" name=""/>
        <dsp:cNvSpPr/>
      </dsp:nvSpPr>
      <dsp:spPr>
        <a:xfrm>
          <a:off x="818514" y="294176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a:latin typeface="Tw Cen MT"/>
            </a:rPr>
            <a:t>Her Calendar</a:t>
          </a:r>
        </a:p>
      </dsp:txBody>
      <dsp:txXfrm>
        <a:off x="818514" y="2941767"/>
        <a:ext cx="4320000" cy="720000"/>
      </dsp:txXfrm>
    </dsp:sp>
    <dsp:sp modelId="{2D43FD5C-40C1-4372-B2F9-3EDBBBD529FE}">
      <dsp:nvSpPr>
        <dsp:cNvPr id="0" name=""/>
        <dsp:cNvSpPr/>
      </dsp:nvSpPr>
      <dsp:spPr>
        <a:xfrm>
          <a:off x="7082514" y="527461"/>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51705F-51B2-4131-B756-78A8AFE2C78C}">
      <dsp:nvSpPr>
        <dsp:cNvPr id="0" name=""/>
        <dsp:cNvSpPr/>
      </dsp:nvSpPr>
      <dsp:spPr>
        <a:xfrm>
          <a:off x="5894514" y="294176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a:latin typeface="Tw Cen MT"/>
            </a:rPr>
            <a:t>Your Calendar</a:t>
          </a:r>
        </a:p>
      </dsp:txBody>
      <dsp:txXfrm>
        <a:off x="5894514" y="2941767"/>
        <a:ext cx="4320000" cy="720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EDDEF-1DF3-488B-96B7-772956657CE1}">
      <dsp:nvSpPr>
        <dsp:cNvPr id="0" name=""/>
        <dsp:cNvSpPr/>
      </dsp:nvSpPr>
      <dsp:spPr>
        <a:xfrm>
          <a:off x="2006514" y="527461"/>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F62CC6-BA6E-47D1-B640-FE84929C00C8}">
      <dsp:nvSpPr>
        <dsp:cNvPr id="0" name=""/>
        <dsp:cNvSpPr/>
      </dsp:nvSpPr>
      <dsp:spPr>
        <a:xfrm>
          <a:off x="818514" y="294176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a:latin typeface="Tw Cen MT"/>
            </a:rPr>
            <a:t>Rough Websites</a:t>
          </a:r>
        </a:p>
      </dsp:txBody>
      <dsp:txXfrm>
        <a:off x="818514" y="2941767"/>
        <a:ext cx="4320000" cy="720000"/>
      </dsp:txXfrm>
    </dsp:sp>
    <dsp:sp modelId="{21D32775-34FD-4992-BA2A-891F286EE96F}">
      <dsp:nvSpPr>
        <dsp:cNvPr id="0" name=""/>
        <dsp:cNvSpPr/>
      </dsp:nvSpPr>
      <dsp:spPr>
        <a:xfrm>
          <a:off x="7082514" y="527461"/>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4FDD42-74FA-412E-AF71-C8F8F4DD0FD3}">
      <dsp:nvSpPr>
        <dsp:cNvPr id="0" name=""/>
        <dsp:cNvSpPr/>
      </dsp:nvSpPr>
      <dsp:spPr>
        <a:xfrm>
          <a:off x="5894514" y="294176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cap="all">
              <a:latin typeface="Tw Cen MT"/>
            </a:rPr>
            <a:t>Rough Books</a:t>
          </a:r>
          <a:endParaRPr lang="en-US" sz="5000" kern="1200" cap="all"/>
        </a:p>
      </dsp:txBody>
      <dsp:txXfrm>
        <a:off x="5894514" y="2941767"/>
        <a:ext cx="432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F987-ECE3-4532-9F1B-EBC7CDC3D467}">
      <dsp:nvSpPr>
        <dsp:cNvPr id="0" name=""/>
        <dsp:cNvSpPr/>
      </dsp:nvSpPr>
      <dsp:spPr>
        <a:xfrm>
          <a:off x="0" y="73034"/>
          <a:ext cx="7240146" cy="18614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Organizing </a:t>
          </a:r>
          <a:r>
            <a:rPr lang="en-US" sz="3700" kern="1200" dirty="0">
              <a:latin typeface="Tw Cen MT"/>
            </a:rPr>
            <a:t>articles and quotes are the most important part of your paper</a:t>
          </a:r>
          <a:endParaRPr lang="en-US" sz="3700" kern="1200" dirty="0"/>
        </a:p>
      </dsp:txBody>
      <dsp:txXfrm>
        <a:off x="90869" y="163903"/>
        <a:ext cx="7058408" cy="1679732"/>
      </dsp:txXfrm>
    </dsp:sp>
    <dsp:sp modelId="{D07DD7A3-868E-4472-BEA3-726D54114F90}">
      <dsp:nvSpPr>
        <dsp:cNvPr id="0" name=""/>
        <dsp:cNvSpPr/>
      </dsp:nvSpPr>
      <dsp:spPr>
        <a:xfrm>
          <a:off x="0" y="2041065"/>
          <a:ext cx="7240146" cy="1861470"/>
        </a:xfrm>
        <a:prstGeom prst="roundRect">
          <a:avLst/>
        </a:prstGeom>
        <a:solidFill>
          <a:schemeClr val="accent2">
            <a:hueOff val="-745492"/>
            <a:satOff val="-341"/>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You </a:t>
          </a:r>
          <a:r>
            <a:rPr lang="en-US" sz="3700" kern="1200" dirty="0">
              <a:latin typeface="Tw Cen MT"/>
            </a:rPr>
            <a:t>only want the best and most reliable authors</a:t>
          </a:r>
          <a:endParaRPr lang="en-US" sz="3700" kern="1200" dirty="0"/>
        </a:p>
      </dsp:txBody>
      <dsp:txXfrm>
        <a:off x="90869" y="2131934"/>
        <a:ext cx="7058408" cy="1679732"/>
      </dsp:txXfrm>
    </dsp:sp>
    <dsp:sp modelId="{D0FE3E78-5F40-460E-8A20-265D88015B8D}">
      <dsp:nvSpPr>
        <dsp:cNvPr id="0" name=""/>
        <dsp:cNvSpPr/>
      </dsp:nvSpPr>
      <dsp:spPr>
        <a:xfrm>
          <a:off x="0" y="4009095"/>
          <a:ext cx="7240146" cy="1861470"/>
        </a:xfrm>
        <a:prstGeom prst="roundRect">
          <a:avLst/>
        </a:prstGeom>
        <a:solidFill>
          <a:schemeClr val="accent2">
            <a:hueOff val="-1490984"/>
            <a:satOff val="-683"/>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latin typeface="Tw Cen MT"/>
            </a:rPr>
            <a:t>This should help you find the best research for your topic</a:t>
          </a:r>
        </a:p>
      </dsp:txBody>
      <dsp:txXfrm>
        <a:off x="90869" y="4099964"/>
        <a:ext cx="7058408" cy="1679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F987-ECE3-4532-9F1B-EBC7CDC3D467}">
      <dsp:nvSpPr>
        <dsp:cNvPr id="0" name=""/>
        <dsp:cNvSpPr/>
      </dsp:nvSpPr>
      <dsp:spPr>
        <a:xfrm>
          <a:off x="0" y="308069"/>
          <a:ext cx="7240146" cy="1710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Organizing your </a:t>
          </a:r>
          <a:r>
            <a:rPr lang="en-US" sz="3400" kern="1200" dirty="0">
              <a:latin typeface="Tw Cen MT"/>
            </a:rPr>
            <a:t>One Note is very important because it holds everything you need (and it’s a grade)</a:t>
          </a:r>
          <a:endParaRPr lang="en-US" sz="3400" kern="1200" dirty="0"/>
        </a:p>
      </dsp:txBody>
      <dsp:txXfrm>
        <a:off x="83502" y="391571"/>
        <a:ext cx="7073142" cy="1543536"/>
      </dsp:txXfrm>
    </dsp:sp>
    <dsp:sp modelId="{D07DD7A3-868E-4472-BEA3-726D54114F90}">
      <dsp:nvSpPr>
        <dsp:cNvPr id="0" name=""/>
        <dsp:cNvSpPr/>
      </dsp:nvSpPr>
      <dsp:spPr>
        <a:xfrm>
          <a:off x="0" y="2116529"/>
          <a:ext cx="7240146" cy="1710540"/>
        </a:xfrm>
        <a:prstGeom prst="roundRect">
          <a:avLst/>
        </a:prstGeom>
        <a:solidFill>
          <a:schemeClr val="accent2">
            <a:hueOff val="-745492"/>
            <a:satOff val="-341"/>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latin typeface="Tw Cen MT"/>
            </a:rPr>
            <a:t>Normally people think that One Note is useless (I thought so too), but if you organize correctly it can be very useful</a:t>
          </a:r>
          <a:endParaRPr lang="en-US" sz="3400" kern="1200" dirty="0"/>
        </a:p>
      </dsp:txBody>
      <dsp:txXfrm>
        <a:off x="83502" y="2200031"/>
        <a:ext cx="7073142" cy="1543536"/>
      </dsp:txXfrm>
    </dsp:sp>
    <dsp:sp modelId="{670DCBC5-7F89-4E07-9A0E-9197016401A0}">
      <dsp:nvSpPr>
        <dsp:cNvPr id="0" name=""/>
        <dsp:cNvSpPr/>
      </dsp:nvSpPr>
      <dsp:spPr>
        <a:xfrm>
          <a:off x="0" y="3924989"/>
          <a:ext cx="7240146" cy="1710540"/>
        </a:xfrm>
        <a:prstGeom prst="roundRect">
          <a:avLst/>
        </a:prstGeom>
        <a:solidFill>
          <a:schemeClr val="accent2">
            <a:hueOff val="-1490984"/>
            <a:satOff val="-683"/>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latin typeface="Tw Cen MT"/>
            </a:rPr>
            <a:t>Make it your own, do not just follow the normal organization outline (you will use it more if it is your own)</a:t>
          </a:r>
          <a:endParaRPr lang="en-US" sz="3400" kern="1200" dirty="0"/>
        </a:p>
      </dsp:txBody>
      <dsp:txXfrm>
        <a:off x="83502" y="4008491"/>
        <a:ext cx="7073142" cy="1543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9834F-2084-4845-8FB2-C6EA8539F1EA}">
      <dsp:nvSpPr>
        <dsp:cNvPr id="0" name=""/>
        <dsp:cNvSpPr/>
      </dsp:nvSpPr>
      <dsp:spPr>
        <a:xfrm>
          <a:off x="976789" y="812695"/>
          <a:ext cx="1459197" cy="14591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60B0B5-4E8D-45C8-BC40-2D0F7BCF23DC}">
      <dsp:nvSpPr>
        <dsp:cNvPr id="0" name=""/>
        <dsp:cNvSpPr/>
      </dsp:nvSpPr>
      <dsp:spPr>
        <a:xfrm>
          <a:off x="85057" y="2656533"/>
          <a:ext cx="32426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100000"/>
            </a:lnSpc>
            <a:spcBef>
              <a:spcPct val="0"/>
            </a:spcBef>
            <a:spcAft>
              <a:spcPct val="35000"/>
            </a:spcAft>
            <a:buNone/>
          </a:pPr>
          <a:r>
            <a:rPr lang="en-US" sz="2700" kern="1200" dirty="0"/>
            <a:t>Instructions</a:t>
          </a:r>
        </a:p>
      </dsp:txBody>
      <dsp:txXfrm>
        <a:off x="85057" y="2656533"/>
        <a:ext cx="3242660" cy="720000"/>
      </dsp:txXfrm>
    </dsp:sp>
    <dsp:sp modelId="{1BE4A48F-BDB1-4EBF-9898-60B9B4CBAE40}">
      <dsp:nvSpPr>
        <dsp:cNvPr id="0" name=""/>
        <dsp:cNvSpPr/>
      </dsp:nvSpPr>
      <dsp:spPr>
        <a:xfrm>
          <a:off x="4786915" y="812695"/>
          <a:ext cx="1459197" cy="14591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B5ACEE-0038-4137-A2B5-76CA01A553E0}">
      <dsp:nvSpPr>
        <dsp:cNvPr id="0" name=""/>
        <dsp:cNvSpPr/>
      </dsp:nvSpPr>
      <dsp:spPr>
        <a:xfrm>
          <a:off x="3895184" y="2656533"/>
          <a:ext cx="32426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100000"/>
            </a:lnSpc>
            <a:spcBef>
              <a:spcPct val="0"/>
            </a:spcBef>
            <a:spcAft>
              <a:spcPct val="35000"/>
            </a:spcAft>
            <a:buNone/>
          </a:pPr>
          <a:r>
            <a:rPr lang="en-US" sz="2700" kern="1200" dirty="0"/>
            <a:t>Terminology/Definitions</a:t>
          </a:r>
        </a:p>
      </dsp:txBody>
      <dsp:txXfrm>
        <a:off x="3895184" y="2656533"/>
        <a:ext cx="3242660" cy="720000"/>
      </dsp:txXfrm>
    </dsp:sp>
    <dsp:sp modelId="{BED72D43-568C-495E-8237-F255977C6F45}">
      <dsp:nvSpPr>
        <dsp:cNvPr id="0" name=""/>
        <dsp:cNvSpPr/>
      </dsp:nvSpPr>
      <dsp:spPr>
        <a:xfrm>
          <a:off x="8597042" y="812695"/>
          <a:ext cx="1459197" cy="14591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69D05F-CA49-49C7-898D-F2BA7A7E6D70}">
      <dsp:nvSpPr>
        <dsp:cNvPr id="0" name=""/>
        <dsp:cNvSpPr/>
      </dsp:nvSpPr>
      <dsp:spPr>
        <a:xfrm>
          <a:off x="7705310" y="2656533"/>
          <a:ext cx="32426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100000"/>
            </a:lnSpc>
            <a:spcBef>
              <a:spcPct val="0"/>
            </a:spcBef>
            <a:spcAft>
              <a:spcPct val="35000"/>
            </a:spcAft>
            <a:buNone/>
          </a:pPr>
          <a:r>
            <a:rPr lang="en-US" sz="2700" kern="1200">
              <a:latin typeface="Tw Cen MT"/>
            </a:rPr>
            <a:t>Data Explanation</a:t>
          </a:r>
          <a:endParaRPr lang="en-US" sz="2700" kern="1200"/>
        </a:p>
      </dsp:txBody>
      <dsp:txXfrm>
        <a:off x="7705310" y="2656533"/>
        <a:ext cx="324266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0102E-6DB9-46DF-B8ED-ADB44B84BBC4}">
      <dsp:nvSpPr>
        <dsp:cNvPr id="0" name=""/>
        <dsp:cNvSpPr/>
      </dsp:nvSpPr>
      <dsp:spPr>
        <a:xfrm>
          <a:off x="737514" y="1014614"/>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9D917-D320-488F-930E-2FDAD8212C7E}">
      <dsp:nvSpPr>
        <dsp:cNvPr id="0" name=""/>
        <dsp:cNvSpPr/>
      </dsp:nvSpPr>
      <dsp:spPr>
        <a:xfrm>
          <a:off x="971514" y="1248614"/>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17B677-1F35-4001-8D16-7E66D5119693}">
      <dsp:nvSpPr>
        <dsp:cNvPr id="0" name=""/>
        <dsp:cNvSpPr/>
      </dsp:nvSpPr>
      <dsp:spPr>
        <a:xfrm>
          <a:off x="386514" y="24546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latin typeface="Tw Cen MT"/>
            </a:rPr>
            <a:t>Outline</a:t>
          </a:r>
          <a:endParaRPr lang="en-US" sz="2100" kern="1200"/>
        </a:p>
      </dsp:txBody>
      <dsp:txXfrm>
        <a:off x="386514" y="2454614"/>
        <a:ext cx="1800000" cy="720000"/>
      </dsp:txXfrm>
    </dsp:sp>
    <dsp:sp modelId="{19630D04-DDDA-49A5-BA7A-81A79724460C}">
      <dsp:nvSpPr>
        <dsp:cNvPr id="0" name=""/>
        <dsp:cNvSpPr/>
      </dsp:nvSpPr>
      <dsp:spPr>
        <a:xfrm>
          <a:off x="2852514" y="1014614"/>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4DBC89-9F97-417B-8B11-4A1D2FE41A43}">
      <dsp:nvSpPr>
        <dsp:cNvPr id="0" name=""/>
        <dsp:cNvSpPr/>
      </dsp:nvSpPr>
      <dsp:spPr>
        <a:xfrm>
          <a:off x="3086514" y="1248614"/>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6906A0-0F6F-4345-B77E-030AA700D876}">
      <dsp:nvSpPr>
        <dsp:cNvPr id="0" name=""/>
        <dsp:cNvSpPr/>
      </dsp:nvSpPr>
      <dsp:spPr>
        <a:xfrm>
          <a:off x="2501514" y="24546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latin typeface="Tw Cen MT"/>
            </a:rPr>
            <a:t>Scaffolding</a:t>
          </a:r>
        </a:p>
      </dsp:txBody>
      <dsp:txXfrm>
        <a:off x="2501514" y="2454614"/>
        <a:ext cx="1800000" cy="720000"/>
      </dsp:txXfrm>
    </dsp:sp>
    <dsp:sp modelId="{370599F7-E089-4C71-91D7-0793180E5D71}">
      <dsp:nvSpPr>
        <dsp:cNvPr id="0" name=""/>
        <dsp:cNvSpPr/>
      </dsp:nvSpPr>
      <dsp:spPr>
        <a:xfrm>
          <a:off x="4967514" y="1014614"/>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EC1D7D-F42D-4493-BA73-43612FB00E25}">
      <dsp:nvSpPr>
        <dsp:cNvPr id="0" name=""/>
        <dsp:cNvSpPr/>
      </dsp:nvSpPr>
      <dsp:spPr>
        <a:xfrm>
          <a:off x="5201514" y="1248614"/>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A8400D-B015-4D57-BB2B-7383E9E200BE}">
      <dsp:nvSpPr>
        <dsp:cNvPr id="0" name=""/>
        <dsp:cNvSpPr/>
      </dsp:nvSpPr>
      <dsp:spPr>
        <a:xfrm>
          <a:off x="4616514" y="24546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latin typeface="Tw Cen MT"/>
            </a:rPr>
            <a:t>Introduction</a:t>
          </a:r>
        </a:p>
      </dsp:txBody>
      <dsp:txXfrm>
        <a:off x="4616514" y="2454614"/>
        <a:ext cx="1800000" cy="720000"/>
      </dsp:txXfrm>
    </dsp:sp>
    <dsp:sp modelId="{ECC9A4CA-05B7-4435-9E67-68360276CC48}">
      <dsp:nvSpPr>
        <dsp:cNvPr id="0" name=""/>
        <dsp:cNvSpPr/>
      </dsp:nvSpPr>
      <dsp:spPr>
        <a:xfrm>
          <a:off x="7082514" y="1014614"/>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D15187-6524-459F-B8C6-B167EA95E23A}">
      <dsp:nvSpPr>
        <dsp:cNvPr id="0" name=""/>
        <dsp:cNvSpPr/>
      </dsp:nvSpPr>
      <dsp:spPr>
        <a:xfrm>
          <a:off x="7316514" y="1248614"/>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92B477-FCC7-4E78-8BCA-90D025B2548F}">
      <dsp:nvSpPr>
        <dsp:cNvPr id="0" name=""/>
        <dsp:cNvSpPr/>
      </dsp:nvSpPr>
      <dsp:spPr>
        <a:xfrm>
          <a:off x="6731514" y="24546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latin typeface="Tw Cen MT"/>
            </a:rPr>
            <a:t>Mini Conclusion</a:t>
          </a:r>
        </a:p>
      </dsp:txBody>
      <dsp:txXfrm>
        <a:off x="6731514" y="2454614"/>
        <a:ext cx="1800000" cy="720000"/>
      </dsp:txXfrm>
    </dsp:sp>
    <dsp:sp modelId="{8D4ED130-BE7F-4E25-8A96-4598F083D6C4}">
      <dsp:nvSpPr>
        <dsp:cNvPr id="0" name=""/>
        <dsp:cNvSpPr/>
      </dsp:nvSpPr>
      <dsp:spPr>
        <a:xfrm>
          <a:off x="9197514" y="1014614"/>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A68783-084C-48FE-A1CC-DAE07C26DFD5}">
      <dsp:nvSpPr>
        <dsp:cNvPr id="0" name=""/>
        <dsp:cNvSpPr/>
      </dsp:nvSpPr>
      <dsp:spPr>
        <a:xfrm>
          <a:off x="9431514" y="1248614"/>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45E259-405D-4653-B52D-812DA75527DF}">
      <dsp:nvSpPr>
        <dsp:cNvPr id="0" name=""/>
        <dsp:cNvSpPr/>
      </dsp:nvSpPr>
      <dsp:spPr>
        <a:xfrm>
          <a:off x="8846514" y="24546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latin typeface="Tw Cen MT"/>
            </a:rPr>
            <a:t>Plan</a:t>
          </a:r>
        </a:p>
      </dsp:txBody>
      <dsp:txXfrm>
        <a:off x="8846514" y="2454614"/>
        <a:ext cx="1800000"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D1BA3-93F6-4319-964C-FB88B85AF2AA}">
      <dsp:nvSpPr>
        <dsp:cNvPr id="0" name=""/>
        <dsp:cNvSpPr/>
      </dsp:nvSpPr>
      <dsp:spPr>
        <a:xfrm>
          <a:off x="0" y="945627"/>
          <a:ext cx="3103039" cy="19704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C4A28E-8344-4FD8-A96E-35DBBF2ECA7B}">
      <dsp:nvSpPr>
        <dsp:cNvPr id="0" name=""/>
        <dsp:cNvSpPr/>
      </dsp:nvSpPr>
      <dsp:spPr>
        <a:xfrm>
          <a:off x="344782" y="1273171"/>
          <a:ext cx="3103039" cy="1970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defRPr cap="all"/>
          </a:pPr>
          <a:r>
            <a:rPr lang="en-US" sz="5700" kern="1200" dirty="0">
              <a:latin typeface="Tw Cen MT"/>
            </a:rPr>
            <a:t>#1 TO DO</a:t>
          </a:r>
        </a:p>
      </dsp:txBody>
      <dsp:txXfrm>
        <a:off x="402494" y="1330883"/>
        <a:ext cx="2987615" cy="1855006"/>
      </dsp:txXfrm>
    </dsp:sp>
    <dsp:sp modelId="{BFCD8F28-9641-45B7-B532-40FBE15CF499}">
      <dsp:nvSpPr>
        <dsp:cNvPr id="0" name=""/>
        <dsp:cNvSpPr/>
      </dsp:nvSpPr>
      <dsp:spPr>
        <a:xfrm>
          <a:off x="3792603" y="945627"/>
          <a:ext cx="3103039" cy="19704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E2D286-2337-4617-A12B-DF1F8D55E18F}">
      <dsp:nvSpPr>
        <dsp:cNvPr id="0" name=""/>
        <dsp:cNvSpPr/>
      </dsp:nvSpPr>
      <dsp:spPr>
        <a:xfrm>
          <a:off x="4137385" y="1273171"/>
          <a:ext cx="3103039" cy="1970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defRPr cap="all"/>
          </a:pPr>
          <a:r>
            <a:rPr lang="en-US" sz="5700" kern="1200" dirty="0">
              <a:latin typeface="Tw Cen MT"/>
            </a:rPr>
            <a:t>#2 TO DO</a:t>
          </a:r>
        </a:p>
      </dsp:txBody>
      <dsp:txXfrm>
        <a:off x="4195097" y="1330883"/>
        <a:ext cx="2987615" cy="1855006"/>
      </dsp:txXfrm>
    </dsp:sp>
    <dsp:sp modelId="{8DCCA3D1-DDA1-45C3-B383-C7F6A91A32BA}">
      <dsp:nvSpPr>
        <dsp:cNvPr id="0" name=""/>
        <dsp:cNvSpPr/>
      </dsp:nvSpPr>
      <dsp:spPr>
        <a:xfrm>
          <a:off x="7585207" y="945627"/>
          <a:ext cx="3103039" cy="19704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6F7E1-0867-4F95-B528-89D183578E6B}">
      <dsp:nvSpPr>
        <dsp:cNvPr id="0" name=""/>
        <dsp:cNvSpPr/>
      </dsp:nvSpPr>
      <dsp:spPr>
        <a:xfrm>
          <a:off x="7929989" y="1273171"/>
          <a:ext cx="3103039" cy="1970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rtl="0">
            <a:lnSpc>
              <a:spcPct val="90000"/>
            </a:lnSpc>
            <a:spcBef>
              <a:spcPct val="0"/>
            </a:spcBef>
            <a:spcAft>
              <a:spcPct val="35000"/>
            </a:spcAft>
            <a:buNone/>
            <a:defRPr cap="all"/>
          </a:pPr>
          <a:r>
            <a:rPr lang="en-US" sz="5700" kern="1200" dirty="0">
              <a:latin typeface="Tw Cen MT"/>
            </a:rPr>
            <a:t>#3 TO DO</a:t>
          </a:r>
        </a:p>
      </dsp:txBody>
      <dsp:txXfrm>
        <a:off x="7987701" y="1330883"/>
        <a:ext cx="2987615" cy="18550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8DEBA-CF9F-4E9A-86AE-4F077EEEFE66}">
      <dsp:nvSpPr>
        <dsp:cNvPr id="0" name=""/>
        <dsp:cNvSpPr/>
      </dsp:nvSpPr>
      <dsp:spPr>
        <a:xfrm>
          <a:off x="792099" y="1041819"/>
          <a:ext cx="1069678" cy="10696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EEE349-BAB6-4259-8098-00231723B563}">
      <dsp:nvSpPr>
        <dsp:cNvPr id="0" name=""/>
        <dsp:cNvSpPr/>
      </dsp:nvSpPr>
      <dsp:spPr>
        <a:xfrm>
          <a:off x="138406" y="2427409"/>
          <a:ext cx="2377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latin typeface="Tw Cen MT"/>
            </a:rPr>
            <a:t>"EX. VALIDATIONS"</a:t>
          </a:r>
        </a:p>
      </dsp:txBody>
      <dsp:txXfrm>
        <a:off x="138406" y="2427409"/>
        <a:ext cx="2377064" cy="720000"/>
      </dsp:txXfrm>
    </dsp:sp>
    <dsp:sp modelId="{133F419D-1AE4-43CF-BC16-938362FBF871}">
      <dsp:nvSpPr>
        <dsp:cNvPr id="0" name=""/>
        <dsp:cNvSpPr/>
      </dsp:nvSpPr>
      <dsp:spPr>
        <a:xfrm>
          <a:off x="3585149" y="1041819"/>
          <a:ext cx="1069678" cy="10696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521CE7-C372-4B13-AC04-1801FEB4B146}">
      <dsp:nvSpPr>
        <dsp:cNvPr id="0" name=""/>
        <dsp:cNvSpPr/>
      </dsp:nvSpPr>
      <dsp:spPr>
        <a:xfrm>
          <a:off x="2931457" y="2427409"/>
          <a:ext cx="2377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latin typeface="Tw Cen MT"/>
            </a:rPr>
            <a:t>"EX. ANALYSIS"</a:t>
          </a:r>
        </a:p>
      </dsp:txBody>
      <dsp:txXfrm>
        <a:off x="2931457" y="2427409"/>
        <a:ext cx="2377064" cy="720000"/>
      </dsp:txXfrm>
    </dsp:sp>
    <dsp:sp modelId="{D66D2792-C451-478A-9342-5419D3E49788}">
      <dsp:nvSpPr>
        <dsp:cNvPr id="0" name=""/>
        <dsp:cNvSpPr/>
      </dsp:nvSpPr>
      <dsp:spPr>
        <a:xfrm>
          <a:off x="6378200" y="1041819"/>
          <a:ext cx="1069678" cy="10696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5F45AE-A42E-47E7-9EA4-6EE7D9AB12C9}">
      <dsp:nvSpPr>
        <dsp:cNvPr id="0" name=""/>
        <dsp:cNvSpPr/>
      </dsp:nvSpPr>
      <dsp:spPr>
        <a:xfrm>
          <a:off x="5724507" y="2427409"/>
          <a:ext cx="2377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latin typeface="Tw Cen MT"/>
            </a:rPr>
            <a:t>"EX. EVALUATION"</a:t>
          </a:r>
          <a:endParaRPr lang="en-US" sz="2600" kern="1200"/>
        </a:p>
      </dsp:txBody>
      <dsp:txXfrm>
        <a:off x="5724507" y="2427409"/>
        <a:ext cx="2377064" cy="720000"/>
      </dsp:txXfrm>
    </dsp:sp>
    <dsp:sp modelId="{E2F2CBC7-87E0-4EBB-A366-454B18D63695}">
      <dsp:nvSpPr>
        <dsp:cNvPr id="0" name=""/>
        <dsp:cNvSpPr/>
      </dsp:nvSpPr>
      <dsp:spPr>
        <a:xfrm>
          <a:off x="9171250" y="1041819"/>
          <a:ext cx="1069678" cy="10696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6BF2F9-F091-4442-828B-3B29188FA027}">
      <dsp:nvSpPr>
        <dsp:cNvPr id="0" name=""/>
        <dsp:cNvSpPr/>
      </dsp:nvSpPr>
      <dsp:spPr>
        <a:xfrm>
          <a:off x="8517558" y="2427409"/>
          <a:ext cx="2377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latin typeface="Tw Cen MT"/>
            </a:rPr>
            <a:t>"EX. STUDIES VALIDATION"</a:t>
          </a:r>
        </a:p>
      </dsp:txBody>
      <dsp:txXfrm>
        <a:off x="8517558" y="2427409"/>
        <a:ext cx="2377064"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4EC7A-4D19-40EB-8615-F84F3C3286FA}">
      <dsp:nvSpPr>
        <dsp:cNvPr id="0" name=""/>
        <dsp:cNvSpPr/>
      </dsp:nvSpPr>
      <dsp:spPr>
        <a:xfrm>
          <a:off x="362021" y="601"/>
          <a:ext cx="3221558" cy="193293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Scatter</a:t>
          </a:r>
        </a:p>
      </dsp:txBody>
      <dsp:txXfrm>
        <a:off x="362021" y="601"/>
        <a:ext cx="3221558" cy="1932934"/>
      </dsp:txXfrm>
    </dsp:sp>
    <dsp:sp modelId="{9908F145-7641-4169-ACD0-66E5BDF3B906}">
      <dsp:nvSpPr>
        <dsp:cNvPr id="0" name=""/>
        <dsp:cNvSpPr/>
      </dsp:nvSpPr>
      <dsp:spPr>
        <a:xfrm>
          <a:off x="3905735" y="601"/>
          <a:ext cx="3221558" cy="1932934"/>
        </a:xfrm>
        <a:prstGeom prst="rect">
          <a:avLst/>
        </a:prstGeom>
        <a:solidFill>
          <a:schemeClr val="accent2">
            <a:hueOff val="-298197"/>
            <a:satOff val="-137"/>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Not Use Data</a:t>
          </a:r>
          <a:endParaRPr lang="en-US" sz="3200" kern="1200" dirty="0"/>
        </a:p>
      </dsp:txBody>
      <dsp:txXfrm>
        <a:off x="3905735" y="601"/>
        <a:ext cx="3221558" cy="1932934"/>
      </dsp:txXfrm>
    </dsp:sp>
    <dsp:sp modelId="{C1C63D16-A393-48D6-94C0-E1A7E03270B9}">
      <dsp:nvSpPr>
        <dsp:cNvPr id="0" name=""/>
        <dsp:cNvSpPr/>
      </dsp:nvSpPr>
      <dsp:spPr>
        <a:xfrm>
          <a:off x="7449449" y="601"/>
          <a:ext cx="3221558" cy="1932934"/>
        </a:xfrm>
        <a:prstGeom prst="rect">
          <a:avLst/>
        </a:prstGeom>
        <a:solidFill>
          <a:schemeClr val="accent2">
            <a:hueOff val="-596394"/>
            <a:satOff val="-273"/>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Organizations</a:t>
          </a:r>
        </a:p>
      </dsp:txBody>
      <dsp:txXfrm>
        <a:off x="7449449" y="601"/>
        <a:ext cx="3221558" cy="1932934"/>
      </dsp:txXfrm>
    </dsp:sp>
    <dsp:sp modelId="{B021B0A2-0D00-4181-AD83-84557E2C9D1C}">
      <dsp:nvSpPr>
        <dsp:cNvPr id="0" name=""/>
        <dsp:cNvSpPr/>
      </dsp:nvSpPr>
      <dsp:spPr>
        <a:xfrm>
          <a:off x="362021" y="2255692"/>
          <a:ext cx="3221558" cy="1932934"/>
        </a:xfrm>
        <a:prstGeom prst="rect">
          <a:avLst/>
        </a:prstGeom>
        <a:solidFill>
          <a:schemeClr val="accent2">
            <a:hueOff val="-894590"/>
            <a:satOff val="-410"/>
            <a:lumOff val="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Experts</a:t>
          </a:r>
        </a:p>
      </dsp:txBody>
      <dsp:txXfrm>
        <a:off x="362021" y="2255692"/>
        <a:ext cx="3221558" cy="1932934"/>
      </dsp:txXfrm>
    </dsp:sp>
    <dsp:sp modelId="{DF2249A4-A1AA-4841-928D-37CCD84E7E46}">
      <dsp:nvSpPr>
        <dsp:cNvPr id="0" name=""/>
        <dsp:cNvSpPr/>
      </dsp:nvSpPr>
      <dsp:spPr>
        <a:xfrm>
          <a:off x="3905735" y="2255692"/>
          <a:ext cx="3221558" cy="1932934"/>
        </a:xfrm>
        <a:prstGeom prst="rect">
          <a:avLst/>
        </a:prstGeom>
        <a:solidFill>
          <a:schemeClr val="accent2">
            <a:hueOff val="-1192787"/>
            <a:satOff val="-546"/>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Multi. Experts</a:t>
          </a:r>
        </a:p>
      </dsp:txBody>
      <dsp:txXfrm>
        <a:off x="3905735" y="2255692"/>
        <a:ext cx="3221558" cy="1932934"/>
      </dsp:txXfrm>
    </dsp:sp>
    <dsp:sp modelId="{F3EF6C7B-51A3-49C5-B5D4-6F319C81BE81}">
      <dsp:nvSpPr>
        <dsp:cNvPr id="0" name=""/>
        <dsp:cNvSpPr/>
      </dsp:nvSpPr>
      <dsp:spPr>
        <a:xfrm>
          <a:off x="7449449" y="2255692"/>
          <a:ext cx="3221558" cy="1932934"/>
        </a:xfrm>
        <a:prstGeom prst="rect">
          <a:avLst/>
        </a:prstGeom>
        <a:solidFill>
          <a:schemeClr val="accent2">
            <a:hueOff val="-1490984"/>
            <a:satOff val="-683"/>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defRPr cap="all"/>
          </a:pPr>
          <a:r>
            <a:rPr lang="en-US" sz="3200" kern="1200" dirty="0">
              <a:latin typeface="Tw Cen MT"/>
            </a:rPr>
            <a:t>Books</a:t>
          </a:r>
        </a:p>
      </dsp:txBody>
      <dsp:txXfrm>
        <a:off x="7449449" y="2255692"/>
        <a:ext cx="3221558" cy="19329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B9BF9-CC57-455F-80B1-088D281B86CA}">
      <dsp:nvSpPr>
        <dsp:cNvPr id="0" name=""/>
        <dsp:cNvSpPr/>
      </dsp:nvSpPr>
      <dsp:spPr>
        <a:xfrm>
          <a:off x="1016703" y="1679"/>
          <a:ext cx="2092935" cy="12557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Intro</a:t>
          </a:r>
        </a:p>
      </dsp:txBody>
      <dsp:txXfrm>
        <a:off x="1016703" y="1679"/>
        <a:ext cx="2092935" cy="1255761"/>
      </dsp:txXfrm>
    </dsp:sp>
    <dsp:sp modelId="{60233E00-ED38-41B7-92BD-33B871F58D28}">
      <dsp:nvSpPr>
        <dsp:cNvPr id="0" name=""/>
        <dsp:cNvSpPr/>
      </dsp:nvSpPr>
      <dsp:spPr>
        <a:xfrm>
          <a:off x="3318932" y="1679"/>
          <a:ext cx="2092935" cy="1255761"/>
        </a:xfrm>
        <a:prstGeom prst="rect">
          <a:avLst/>
        </a:prstGeom>
        <a:solidFill>
          <a:schemeClr val="accent2">
            <a:hueOff val="-149098"/>
            <a:satOff val="-68"/>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Intro Guotes</a:t>
          </a:r>
        </a:p>
      </dsp:txBody>
      <dsp:txXfrm>
        <a:off x="3318932" y="1679"/>
        <a:ext cx="2092935" cy="1255761"/>
      </dsp:txXfrm>
    </dsp:sp>
    <dsp:sp modelId="{AF64E1DD-9B7E-4F90-B18C-7A1BC6BDE309}">
      <dsp:nvSpPr>
        <dsp:cNvPr id="0" name=""/>
        <dsp:cNvSpPr/>
      </dsp:nvSpPr>
      <dsp:spPr>
        <a:xfrm>
          <a:off x="5621161" y="1679"/>
          <a:ext cx="2092935" cy="1255761"/>
        </a:xfrm>
        <a:prstGeom prst="rect">
          <a:avLst/>
        </a:prstGeom>
        <a:solidFill>
          <a:schemeClr val="accent2">
            <a:hueOff val="-298197"/>
            <a:satOff val="-137"/>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First Paragraph</a:t>
          </a:r>
        </a:p>
      </dsp:txBody>
      <dsp:txXfrm>
        <a:off x="5621161" y="1679"/>
        <a:ext cx="2092935" cy="1255761"/>
      </dsp:txXfrm>
    </dsp:sp>
    <dsp:sp modelId="{C7CCCA18-54E2-4095-A497-B5802965106F}">
      <dsp:nvSpPr>
        <dsp:cNvPr id="0" name=""/>
        <dsp:cNvSpPr/>
      </dsp:nvSpPr>
      <dsp:spPr>
        <a:xfrm>
          <a:off x="7923390" y="1679"/>
          <a:ext cx="2092935" cy="1255761"/>
        </a:xfrm>
        <a:prstGeom prst="rect">
          <a:avLst/>
        </a:prstGeom>
        <a:solidFill>
          <a:schemeClr val="accent2">
            <a:hueOff val="-447295"/>
            <a:satOff val="-205"/>
            <a:lumOff val="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First Quotes</a:t>
          </a:r>
          <a:endParaRPr lang="en-US" sz="2500" kern="1200"/>
        </a:p>
      </dsp:txBody>
      <dsp:txXfrm>
        <a:off x="7923390" y="1679"/>
        <a:ext cx="2092935" cy="1255761"/>
      </dsp:txXfrm>
    </dsp:sp>
    <dsp:sp modelId="{B92FAC8D-DFAC-4C68-857B-745542936280}">
      <dsp:nvSpPr>
        <dsp:cNvPr id="0" name=""/>
        <dsp:cNvSpPr/>
      </dsp:nvSpPr>
      <dsp:spPr>
        <a:xfrm>
          <a:off x="1016703" y="1466733"/>
          <a:ext cx="2092935" cy="1255761"/>
        </a:xfrm>
        <a:prstGeom prst="rect">
          <a:avLst/>
        </a:prstGeom>
        <a:solidFill>
          <a:schemeClr val="accent2">
            <a:hueOff val="-596394"/>
            <a:satOff val="-273"/>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Mini Conclusion</a:t>
          </a:r>
        </a:p>
      </dsp:txBody>
      <dsp:txXfrm>
        <a:off x="1016703" y="1466733"/>
        <a:ext cx="2092935" cy="1255761"/>
      </dsp:txXfrm>
    </dsp:sp>
    <dsp:sp modelId="{EE4972E2-0D70-4E99-9116-8F312D36417D}">
      <dsp:nvSpPr>
        <dsp:cNvPr id="0" name=""/>
        <dsp:cNvSpPr/>
      </dsp:nvSpPr>
      <dsp:spPr>
        <a:xfrm>
          <a:off x="3318932" y="1466733"/>
          <a:ext cx="2092935" cy="1255761"/>
        </a:xfrm>
        <a:prstGeom prst="rect">
          <a:avLst/>
        </a:prstGeom>
        <a:solidFill>
          <a:schemeClr val="accent2">
            <a:hueOff val="-745492"/>
            <a:satOff val="-341"/>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Second Paragraph</a:t>
          </a:r>
        </a:p>
      </dsp:txBody>
      <dsp:txXfrm>
        <a:off x="3318932" y="1466733"/>
        <a:ext cx="2092935" cy="1255761"/>
      </dsp:txXfrm>
    </dsp:sp>
    <dsp:sp modelId="{DE389B0C-D483-4FB2-ADE4-B9C4E96D43C1}">
      <dsp:nvSpPr>
        <dsp:cNvPr id="0" name=""/>
        <dsp:cNvSpPr/>
      </dsp:nvSpPr>
      <dsp:spPr>
        <a:xfrm>
          <a:off x="5621161" y="1466733"/>
          <a:ext cx="2092935" cy="1255761"/>
        </a:xfrm>
        <a:prstGeom prst="rect">
          <a:avLst/>
        </a:prstGeom>
        <a:solidFill>
          <a:schemeClr val="accent2">
            <a:hueOff val="-894590"/>
            <a:satOff val="-410"/>
            <a:lumOff val="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Second Quotes</a:t>
          </a:r>
        </a:p>
      </dsp:txBody>
      <dsp:txXfrm>
        <a:off x="5621161" y="1466733"/>
        <a:ext cx="2092935" cy="1255761"/>
      </dsp:txXfrm>
    </dsp:sp>
    <dsp:sp modelId="{FEF4989B-7771-4987-928D-BDCAF2D110AF}">
      <dsp:nvSpPr>
        <dsp:cNvPr id="0" name=""/>
        <dsp:cNvSpPr/>
      </dsp:nvSpPr>
      <dsp:spPr>
        <a:xfrm>
          <a:off x="7923390" y="1466733"/>
          <a:ext cx="2092935" cy="1255761"/>
        </a:xfrm>
        <a:prstGeom prst="rect">
          <a:avLst/>
        </a:prstGeom>
        <a:solidFill>
          <a:schemeClr val="accent2">
            <a:hueOff val="-1043689"/>
            <a:satOff val="-478"/>
            <a:lumOff val="4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Mini Conclusion</a:t>
          </a:r>
        </a:p>
      </dsp:txBody>
      <dsp:txXfrm>
        <a:off x="7923390" y="1466733"/>
        <a:ext cx="2092935" cy="1255761"/>
      </dsp:txXfrm>
    </dsp:sp>
    <dsp:sp modelId="{257379CC-4907-41BA-95A0-B28CAE4F12BC}">
      <dsp:nvSpPr>
        <dsp:cNvPr id="0" name=""/>
        <dsp:cNvSpPr/>
      </dsp:nvSpPr>
      <dsp:spPr>
        <a:xfrm>
          <a:off x="2167817" y="2931788"/>
          <a:ext cx="2092935" cy="1255761"/>
        </a:xfrm>
        <a:prstGeom prst="rect">
          <a:avLst/>
        </a:prstGeom>
        <a:solidFill>
          <a:schemeClr val="accent2">
            <a:hueOff val="-1192787"/>
            <a:satOff val="-546"/>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Conclusion</a:t>
          </a:r>
          <a:endParaRPr lang="en-US" sz="2500" kern="1200"/>
        </a:p>
      </dsp:txBody>
      <dsp:txXfrm>
        <a:off x="2167817" y="2931788"/>
        <a:ext cx="2092935" cy="1255761"/>
      </dsp:txXfrm>
    </dsp:sp>
    <dsp:sp modelId="{56F6A684-A72F-4F3B-891B-5CED9505D852}">
      <dsp:nvSpPr>
        <dsp:cNvPr id="0" name=""/>
        <dsp:cNvSpPr/>
      </dsp:nvSpPr>
      <dsp:spPr>
        <a:xfrm>
          <a:off x="4470046" y="2931788"/>
          <a:ext cx="2092935" cy="1255761"/>
        </a:xfrm>
        <a:prstGeom prst="rect">
          <a:avLst/>
        </a:prstGeom>
        <a:solidFill>
          <a:schemeClr val="accent2">
            <a:hueOff val="-1341885"/>
            <a:satOff val="-615"/>
            <a:lumOff val="61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Log</a:t>
          </a:r>
        </a:p>
      </dsp:txBody>
      <dsp:txXfrm>
        <a:off x="4470046" y="2931788"/>
        <a:ext cx="2092935" cy="1255761"/>
      </dsp:txXfrm>
    </dsp:sp>
    <dsp:sp modelId="{C169865E-A45E-4C44-8362-3B0359411150}">
      <dsp:nvSpPr>
        <dsp:cNvPr id="0" name=""/>
        <dsp:cNvSpPr/>
      </dsp:nvSpPr>
      <dsp:spPr>
        <a:xfrm>
          <a:off x="6772275" y="2931788"/>
          <a:ext cx="2092935" cy="1255761"/>
        </a:xfrm>
        <a:prstGeom prst="rect">
          <a:avLst/>
        </a:prstGeom>
        <a:solidFill>
          <a:schemeClr val="accent2">
            <a:hueOff val="-1490984"/>
            <a:satOff val="-683"/>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latin typeface="Tw Cen MT"/>
            </a:rPr>
            <a:t>Proposal</a:t>
          </a:r>
        </a:p>
      </dsp:txBody>
      <dsp:txXfrm>
        <a:off x="6772275" y="2931788"/>
        <a:ext cx="2092935" cy="12557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Friday, May 13,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567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May 13,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03792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May 13,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898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Friday, May 13,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4348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May 13,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7065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May 13,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29831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May 13,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6245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May 13,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93459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May 13,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8162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May 13,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6273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May 13,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15988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Friday, May 13,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790677961"/>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57" r:id="rId4"/>
    <p:sldLayoutId id="2147483758" r:id="rId5"/>
    <p:sldLayoutId id="2147483763" r:id="rId6"/>
    <p:sldLayoutId id="2147483759" r:id="rId7"/>
    <p:sldLayoutId id="2147483760" r:id="rId8"/>
    <p:sldLayoutId id="2147483761" r:id="rId9"/>
    <p:sldLayoutId id="2147483762" r:id="rId10"/>
    <p:sldLayoutId id="2147483764"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tx2">
                  <a:lumMod val="50000"/>
                  <a:lumOff val="50000"/>
                  <a:alpha val="48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456773"/>
            <a:ext cx="12191999" cy="6400800"/>
          </a:xfrm>
          <a:prstGeom prst="rect">
            <a:avLst/>
          </a:prstGeom>
          <a:gradFill>
            <a:gsLst>
              <a:gs pos="0">
                <a:schemeClr val="accent5">
                  <a:alpha val="37000"/>
                </a:schemeClr>
              </a:gs>
              <a:gs pos="92000">
                <a:schemeClr val="accent2">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13000">
                <a:schemeClr val="accent2">
                  <a:alpha val="61000"/>
                </a:schemeClr>
              </a:gs>
              <a:gs pos="99000">
                <a:schemeClr val="accent4"/>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82918" y="1028700"/>
            <a:ext cx="10614211" cy="1152712"/>
          </a:xfrm>
        </p:spPr>
        <p:txBody>
          <a:bodyPr>
            <a:normAutofit/>
          </a:bodyPr>
          <a:lstStyle/>
          <a:p>
            <a:pPr>
              <a:lnSpc>
                <a:spcPct val="90000"/>
              </a:lnSpc>
            </a:pPr>
            <a:r>
              <a:rPr lang="en-US" sz="3400" dirty="0">
                <a:solidFill>
                  <a:schemeClr val="bg1"/>
                </a:solidFill>
              </a:rPr>
              <a:t>How to organize</a:t>
            </a:r>
          </a:p>
        </p:txBody>
      </p:sp>
      <p:sp>
        <p:nvSpPr>
          <p:cNvPr id="46" name="Freeform: Shape 45">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7000">
                <a:schemeClr val="accent4">
                  <a:lumMod val="60000"/>
                  <a:lumOff val="40000"/>
                  <a:alpha val="3000"/>
                </a:schemeClr>
              </a:gs>
              <a:gs pos="100000">
                <a:schemeClr val="bg1">
                  <a:alpha val="16000"/>
                </a:schemeClr>
              </a:gs>
            </a:gsLst>
            <a:lin ang="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p:cNvSpPr>
            <a:spLocks noGrp="1"/>
          </p:cNvSpPr>
          <p:nvPr>
            <p:ph type="subTitle" idx="1"/>
          </p:nvPr>
        </p:nvSpPr>
        <p:spPr>
          <a:xfrm>
            <a:off x="1524000" y="2408518"/>
            <a:ext cx="9144000" cy="609600"/>
          </a:xfrm>
        </p:spPr>
        <p:txBody>
          <a:bodyPr vert="horz" lIns="91440" tIns="45720" rIns="91440" bIns="45720" rtlCol="0">
            <a:normAutofit/>
          </a:bodyPr>
          <a:lstStyle/>
          <a:p>
            <a:r>
              <a:rPr lang="en-US" sz="1400">
                <a:solidFill>
                  <a:schemeClr val="bg1"/>
                </a:solidFill>
              </a:rPr>
              <a:t>By Abbey Shoemaker 2022</a:t>
            </a:r>
          </a:p>
        </p:txBody>
      </p:sp>
      <p:pic>
        <p:nvPicPr>
          <p:cNvPr id="22" name="Picture 3">
            <a:extLst>
              <a:ext uri="{FF2B5EF4-FFF2-40B4-BE49-F238E27FC236}">
                <a16:creationId xmlns:a16="http://schemas.microsoft.com/office/drawing/2014/main" id="{525B1FFC-E6AB-6414-D342-756872C6B4E5}"/>
              </a:ext>
            </a:extLst>
          </p:cNvPr>
          <p:cNvPicPr>
            <a:picLocks noChangeAspect="1"/>
          </p:cNvPicPr>
          <p:nvPr/>
        </p:nvPicPr>
        <p:blipFill rotWithShape="1">
          <a:blip r:embed="rId2"/>
          <a:srcRect t="13942" r="1" b="16203"/>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119444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10983-709F-4E6F-422A-004607822F07}"/>
              </a:ext>
            </a:extLst>
          </p:cNvPr>
          <p:cNvSpPr>
            <a:spLocks noGrp="1"/>
          </p:cNvSpPr>
          <p:nvPr>
            <p:ph type="title"/>
          </p:nvPr>
        </p:nvSpPr>
        <p:spPr/>
        <p:txBody>
          <a:bodyPr/>
          <a:lstStyle/>
          <a:p>
            <a:r>
              <a:rPr lang="en-US" dirty="0"/>
              <a:t>When finding expert research</a:t>
            </a:r>
          </a:p>
        </p:txBody>
      </p:sp>
      <p:sp>
        <p:nvSpPr>
          <p:cNvPr id="3" name="Content Placeholder 2">
            <a:extLst>
              <a:ext uri="{FF2B5EF4-FFF2-40B4-BE49-F238E27FC236}">
                <a16:creationId xmlns:a16="http://schemas.microsoft.com/office/drawing/2014/main" id="{9AD5A50D-27FA-F6F7-D631-DE31F2E07080}"/>
              </a:ext>
            </a:extLst>
          </p:cNvPr>
          <p:cNvSpPr>
            <a:spLocks noGrp="1"/>
          </p:cNvSpPr>
          <p:nvPr>
            <p:ph idx="1"/>
          </p:nvPr>
        </p:nvSpPr>
        <p:spPr/>
        <p:txBody>
          <a:bodyPr vert="horz" lIns="0" tIns="0" rIns="0" bIns="0" rtlCol="0" anchor="t">
            <a:normAutofit/>
          </a:bodyPr>
          <a:lstStyle/>
          <a:p>
            <a:r>
              <a:rPr lang="en-US" dirty="0"/>
              <a:t>A good tip that helped me is </a:t>
            </a:r>
            <a:r>
              <a:rPr lang="en-US" dirty="0">
                <a:ea typeface="+mn-lt"/>
                <a:cs typeface="+mn-lt"/>
                <a:hlinkClick r:id="rId2"/>
              </a:rPr>
              <a:t>https://www.ncbi.nlm.nih.gov/</a:t>
            </a:r>
            <a:endParaRPr lang="en-US">
              <a:ea typeface="+mn-lt"/>
              <a:cs typeface="+mn-lt"/>
            </a:endParaRPr>
          </a:p>
          <a:p>
            <a:pPr marL="457200" indent="-457200">
              <a:buAutoNum type="arabicPeriod"/>
            </a:pPr>
            <a:r>
              <a:rPr lang="en-US" dirty="0"/>
              <a:t>Go to this website and look at the search bar</a:t>
            </a:r>
          </a:p>
          <a:p>
            <a:pPr marL="457200" indent="-457200">
              <a:buAutoNum type="arabicPeriod"/>
            </a:pPr>
            <a:r>
              <a:rPr lang="en-US" dirty="0"/>
              <a:t>Where it says "All Databases", click "PMC"</a:t>
            </a:r>
          </a:p>
          <a:p>
            <a:pPr marL="457200" indent="-457200">
              <a:buAutoNum type="arabicPeriod"/>
            </a:pPr>
            <a:r>
              <a:rPr lang="en-US" dirty="0"/>
              <a:t>This will limit your search to just research papers</a:t>
            </a:r>
          </a:p>
          <a:p>
            <a:pPr marL="457200" indent="-457200">
              <a:buAutoNum type="arabicPeriod"/>
            </a:pPr>
            <a:r>
              <a:rPr lang="en-US" dirty="0"/>
              <a:t>Then type in a key word to your topic (My Ex. bisexual, non-monosexual)</a:t>
            </a:r>
          </a:p>
          <a:p>
            <a:pPr marL="457200" indent="-457200">
              <a:buAutoNum type="arabicPeriod"/>
            </a:pPr>
            <a:r>
              <a:rPr lang="en-US" dirty="0"/>
              <a:t>If you want other items such as websites or books, go back to "All Databases" and type in the same key word</a:t>
            </a:r>
          </a:p>
        </p:txBody>
      </p:sp>
    </p:spTree>
    <p:extLst>
      <p:ext uri="{BB962C8B-B14F-4D97-AF65-F5344CB8AC3E}">
        <p14:creationId xmlns:p14="http://schemas.microsoft.com/office/powerpoint/2010/main" val="243744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A889-3088-743B-D398-1A035675302F}"/>
              </a:ext>
            </a:extLst>
          </p:cNvPr>
          <p:cNvSpPr>
            <a:spLocks noGrp="1"/>
          </p:cNvSpPr>
          <p:nvPr>
            <p:ph type="title"/>
          </p:nvPr>
        </p:nvSpPr>
        <p:spPr/>
        <p:txBody>
          <a:bodyPr/>
          <a:lstStyle/>
          <a:p>
            <a:r>
              <a:rPr lang="en-US" dirty="0"/>
              <a:t>Finding articles</a:t>
            </a:r>
          </a:p>
        </p:txBody>
      </p:sp>
      <p:sp>
        <p:nvSpPr>
          <p:cNvPr id="3" name="Content Placeholder 2">
            <a:extLst>
              <a:ext uri="{FF2B5EF4-FFF2-40B4-BE49-F238E27FC236}">
                <a16:creationId xmlns:a16="http://schemas.microsoft.com/office/drawing/2014/main" id="{CCC1A832-96E1-D049-A606-F9D75F84C406}"/>
              </a:ext>
            </a:extLst>
          </p:cNvPr>
          <p:cNvSpPr>
            <a:spLocks noGrp="1"/>
          </p:cNvSpPr>
          <p:nvPr>
            <p:ph idx="1"/>
          </p:nvPr>
        </p:nvSpPr>
        <p:spPr/>
        <p:txBody>
          <a:bodyPr vert="horz" lIns="0" tIns="0" rIns="0" bIns="0" rtlCol="0" anchor="t">
            <a:normAutofit/>
          </a:bodyPr>
          <a:lstStyle/>
          <a:p>
            <a:r>
              <a:rPr lang="en-US" dirty="0"/>
              <a:t>When first finding articles, YOU DO NOT HAVE TO READ THE WHOLE REPORT</a:t>
            </a:r>
          </a:p>
          <a:p>
            <a:r>
              <a:rPr lang="en-US" dirty="0"/>
              <a:t>Only read the summary, introduction, and conclusion UNLESS you really like the article, then please read in depth.</a:t>
            </a:r>
          </a:p>
          <a:p>
            <a:r>
              <a:rPr lang="en-US" dirty="0"/>
              <a:t>Once you find an article you really like, look at their citations. Then click their citations and look at those articles, they should be similar and therefore useful.</a:t>
            </a:r>
          </a:p>
        </p:txBody>
      </p:sp>
    </p:spTree>
    <p:extLst>
      <p:ext uri="{BB962C8B-B14F-4D97-AF65-F5344CB8AC3E}">
        <p14:creationId xmlns:p14="http://schemas.microsoft.com/office/powerpoint/2010/main" val="226109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EA7F1D-6737-4609-94CE-0E7C0CED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A0FCA68-3497-4CB3-8C25-B6AE87EF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4">
                  <a:alpha val="61000"/>
                </a:schemeClr>
              </a:gs>
              <a:gs pos="100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A3DC6B-18DE-4588-B321-8101DED54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0357" y="0"/>
            <a:ext cx="11711642" cy="6857998"/>
          </a:xfrm>
          <a:prstGeom prst="rect">
            <a:avLst/>
          </a:prstGeom>
          <a:gradFill>
            <a:gsLst>
              <a:gs pos="6000">
                <a:schemeClr val="accent6">
                  <a:lumMod val="75000"/>
                  <a:alpha val="93000"/>
                </a:schemeClr>
              </a:gs>
              <a:gs pos="100000">
                <a:schemeClr val="accent2">
                  <a:lumMod val="60000"/>
                  <a:lumOff val="40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A34BCD-93B4-45FF-9448-87F7C4311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1494"/>
            <a:ext cx="8153399" cy="6399306"/>
          </a:xfrm>
          <a:prstGeom prst="rect">
            <a:avLst/>
          </a:prstGeom>
          <a:gradFill>
            <a:gsLst>
              <a:gs pos="22000">
                <a:schemeClr val="accent2">
                  <a:alpha val="68000"/>
                </a:schemeClr>
              </a:gs>
              <a:gs pos="99000">
                <a:schemeClr val="accent5">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BF7F8F0-28A9-4A24-96A8-E5E423FBF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chemeClr val="accent6">
                  <a:alpha val="0"/>
                </a:schemeClr>
              </a:gs>
              <a:gs pos="85000">
                <a:schemeClr val="accent6">
                  <a:lumMod val="60000"/>
                  <a:lumOff val="40000"/>
                  <a:alpha val="2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ADEE5410-5DAB-442C-8E7B-CDAB35E75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
            <a:ext cx="12191999" cy="4399229"/>
          </a:xfrm>
          <a:prstGeom prst="rect">
            <a:avLst/>
          </a:prstGeom>
          <a:gradFill>
            <a:gsLst>
              <a:gs pos="22000">
                <a:schemeClr val="accent2">
                  <a:alpha val="49000"/>
                </a:schemeClr>
              </a:gs>
              <a:gs pos="99000">
                <a:schemeClr val="accent5">
                  <a:alpha val="62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74FEE8-57F9-4404-C562-7E44243CD176}"/>
              </a:ext>
            </a:extLst>
          </p:cNvPr>
          <p:cNvSpPr>
            <a:spLocks noGrp="1"/>
          </p:cNvSpPr>
          <p:nvPr>
            <p:ph type="ctrTitle"/>
          </p:nvPr>
        </p:nvSpPr>
        <p:spPr>
          <a:xfrm>
            <a:off x="2250282" y="1584183"/>
            <a:ext cx="9194096" cy="2431226"/>
          </a:xfrm>
        </p:spPr>
        <p:txBody>
          <a:bodyPr anchor="t">
            <a:normAutofit/>
          </a:bodyPr>
          <a:lstStyle/>
          <a:p>
            <a:pPr algn="r"/>
            <a:r>
              <a:rPr lang="en-US" sz="4400" dirty="0">
                <a:solidFill>
                  <a:schemeClr val="bg1"/>
                </a:solidFill>
              </a:rPr>
              <a:t>HOW TO ORGANIZE OneNote NOTEBOOK</a:t>
            </a:r>
          </a:p>
        </p:txBody>
      </p:sp>
    </p:spTree>
    <p:extLst>
      <p:ext uri="{BB962C8B-B14F-4D97-AF65-F5344CB8AC3E}">
        <p14:creationId xmlns:p14="http://schemas.microsoft.com/office/powerpoint/2010/main" val="76883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7972CB59-D918-4C7F-5CF8-7EFA7AF5F4A3}"/>
              </a:ext>
            </a:extLst>
          </p:cNvPr>
          <p:cNvGraphicFramePr>
            <a:graphicFrameLocks noGrp="1"/>
          </p:cNvGraphicFramePr>
          <p:nvPr>
            <p:ph idx="1"/>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04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B36A41-BF38-4C0A-BA59-CDCE04AE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42D64D-6721-68D0-37CD-FA9F93F585FA}"/>
              </a:ext>
            </a:extLst>
          </p:cNvPr>
          <p:cNvSpPr>
            <a:spLocks noGrp="1"/>
          </p:cNvSpPr>
          <p:nvPr>
            <p:ph type="title"/>
          </p:nvPr>
        </p:nvSpPr>
        <p:spPr>
          <a:xfrm>
            <a:off x="1135856" y="908649"/>
            <a:ext cx="4079720" cy="3977676"/>
          </a:xfrm>
        </p:spPr>
        <p:txBody>
          <a:bodyPr anchor="t">
            <a:normAutofit/>
          </a:bodyPr>
          <a:lstStyle/>
          <a:p>
            <a:pPr algn="r"/>
            <a:r>
              <a:rPr lang="en-US" sz="4000"/>
              <a:t>Normal outline</a:t>
            </a:r>
          </a:p>
        </p:txBody>
      </p:sp>
      <p:sp>
        <p:nvSpPr>
          <p:cNvPr id="3" name="Content Placeholder 2">
            <a:extLst>
              <a:ext uri="{FF2B5EF4-FFF2-40B4-BE49-F238E27FC236}">
                <a16:creationId xmlns:a16="http://schemas.microsoft.com/office/drawing/2014/main" id="{3FED2C31-9C89-6F63-E68C-26E309424588}"/>
              </a:ext>
            </a:extLst>
          </p:cNvPr>
          <p:cNvSpPr>
            <a:spLocks noGrp="1"/>
          </p:cNvSpPr>
          <p:nvPr>
            <p:ph idx="1"/>
          </p:nvPr>
        </p:nvSpPr>
        <p:spPr>
          <a:xfrm>
            <a:off x="5701896" y="964889"/>
            <a:ext cx="5118505" cy="4909137"/>
          </a:xfrm>
        </p:spPr>
        <p:txBody>
          <a:bodyPr vert="horz" lIns="0" tIns="0" rIns="0" bIns="0" rtlCol="0" anchor="t">
            <a:noAutofit/>
          </a:bodyPr>
          <a:lstStyle/>
          <a:p>
            <a:pPr marL="342900" indent="-342900"/>
            <a:r>
              <a:rPr lang="en-US" sz="2000" dirty="0"/>
              <a:t>Research Folder</a:t>
            </a:r>
          </a:p>
          <a:p>
            <a:pPr marL="342900" indent="-342900"/>
            <a:r>
              <a:rPr lang="en-US" sz="2000" dirty="0"/>
              <a:t>Planning Form</a:t>
            </a:r>
          </a:p>
          <a:p>
            <a:pPr marL="342900" indent="-342900"/>
            <a:r>
              <a:rPr lang="en-US" sz="2000" dirty="0"/>
              <a:t>Research Information</a:t>
            </a:r>
          </a:p>
          <a:p>
            <a:pPr marL="342900" indent="-342900"/>
            <a:r>
              <a:rPr lang="en-US" sz="2000" dirty="0"/>
              <a:t>Citation Pages</a:t>
            </a:r>
          </a:p>
          <a:p>
            <a:pPr marL="342900" indent="-342900"/>
            <a:r>
              <a:rPr lang="en-US" sz="2000" dirty="0"/>
              <a:t>Quotes with References</a:t>
            </a:r>
          </a:p>
          <a:p>
            <a:pPr marL="342900" indent="-342900"/>
            <a:r>
              <a:rPr lang="en-US" sz="2000" dirty="0"/>
              <a:t>Analysis Pages</a:t>
            </a:r>
          </a:p>
          <a:p>
            <a:pPr marL="342900" indent="-342900"/>
            <a:r>
              <a:rPr lang="en-US" sz="2000" dirty="0"/>
              <a:t>Evaluation Pages</a:t>
            </a:r>
          </a:p>
          <a:p>
            <a:pPr marL="342900" indent="-342900"/>
            <a:r>
              <a:rPr lang="en-US" sz="2000" dirty="0"/>
              <a:t>Reflection Pages</a:t>
            </a:r>
          </a:p>
          <a:p>
            <a:pPr marL="342900" indent="-342900"/>
            <a:r>
              <a:rPr lang="en-US" sz="2000" dirty="0"/>
              <a:t>Theory</a:t>
            </a:r>
          </a:p>
          <a:p>
            <a:pPr marL="342900" indent="-342900"/>
            <a:r>
              <a:rPr lang="en-US" sz="2000" dirty="0"/>
              <a:t>Emerging Themes</a:t>
            </a:r>
          </a:p>
        </p:txBody>
      </p:sp>
      <p:sp>
        <p:nvSpPr>
          <p:cNvPr id="10" name="Rectangle 9">
            <a:extLst>
              <a:ext uri="{FF2B5EF4-FFF2-40B4-BE49-F238E27FC236}">
                <a16:creationId xmlns:a16="http://schemas.microsoft.com/office/drawing/2014/main" id="{92D36A8B-01FD-4675-9D35-FA0CC50FD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6D76E8-086A-40F9-B995-AEFD77D9C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08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B36A41-BF38-4C0A-BA59-CDCE04AE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42D64D-6721-68D0-37CD-FA9F93F585FA}"/>
              </a:ext>
            </a:extLst>
          </p:cNvPr>
          <p:cNvSpPr>
            <a:spLocks noGrp="1"/>
          </p:cNvSpPr>
          <p:nvPr>
            <p:ph type="title"/>
          </p:nvPr>
        </p:nvSpPr>
        <p:spPr>
          <a:xfrm>
            <a:off x="1135856" y="908649"/>
            <a:ext cx="4079720" cy="3977676"/>
          </a:xfrm>
        </p:spPr>
        <p:txBody>
          <a:bodyPr anchor="t">
            <a:normAutofit/>
          </a:bodyPr>
          <a:lstStyle/>
          <a:p>
            <a:pPr algn="r"/>
            <a:r>
              <a:rPr lang="en-US" sz="4000" dirty="0"/>
              <a:t>My outline</a:t>
            </a:r>
          </a:p>
        </p:txBody>
      </p:sp>
      <p:sp>
        <p:nvSpPr>
          <p:cNvPr id="3" name="Content Placeholder 2">
            <a:extLst>
              <a:ext uri="{FF2B5EF4-FFF2-40B4-BE49-F238E27FC236}">
                <a16:creationId xmlns:a16="http://schemas.microsoft.com/office/drawing/2014/main" id="{3FED2C31-9C89-6F63-E68C-26E309424588}"/>
              </a:ext>
            </a:extLst>
          </p:cNvPr>
          <p:cNvSpPr>
            <a:spLocks noGrp="1"/>
          </p:cNvSpPr>
          <p:nvPr>
            <p:ph idx="1"/>
          </p:nvPr>
        </p:nvSpPr>
        <p:spPr>
          <a:xfrm>
            <a:off x="5701896" y="964889"/>
            <a:ext cx="5118505" cy="4909137"/>
          </a:xfrm>
        </p:spPr>
        <p:txBody>
          <a:bodyPr vert="horz" lIns="0" tIns="0" rIns="0" bIns="0" rtlCol="0" anchor="t">
            <a:noAutofit/>
          </a:bodyPr>
          <a:lstStyle/>
          <a:p>
            <a:pPr marL="342900" indent="-342900"/>
            <a:r>
              <a:rPr lang="en-US" sz="2000" dirty="0"/>
              <a:t>How to Read Folder</a:t>
            </a:r>
          </a:p>
          <a:p>
            <a:pPr marL="342900" indent="-342900"/>
            <a:r>
              <a:rPr lang="en-US" sz="2000" dirty="0"/>
              <a:t>Instructions</a:t>
            </a:r>
          </a:p>
          <a:p>
            <a:pPr marL="342900" indent="-342900"/>
            <a:r>
              <a:rPr lang="en-US" sz="2000" dirty="0"/>
              <a:t>To Do</a:t>
            </a:r>
          </a:p>
          <a:p>
            <a:pPr marL="342900" indent="-342900"/>
            <a:r>
              <a:rPr lang="en-US" sz="2000" dirty="0"/>
              <a:t>Research</a:t>
            </a:r>
          </a:p>
          <a:p>
            <a:pPr marL="342900" indent="-342900"/>
            <a:r>
              <a:rPr lang="en-US" sz="2000" dirty="0"/>
              <a:t>Finalized Research</a:t>
            </a:r>
          </a:p>
          <a:p>
            <a:pPr marL="342900" indent="-342900"/>
            <a:r>
              <a:rPr lang="en-US" sz="2000" dirty="0"/>
              <a:t>Reflection</a:t>
            </a:r>
          </a:p>
          <a:p>
            <a:pPr marL="342900" indent="-342900"/>
            <a:r>
              <a:rPr lang="en-US" sz="2000" dirty="0"/>
              <a:t>Emerging Themes</a:t>
            </a:r>
          </a:p>
          <a:p>
            <a:pPr marL="342900" indent="-342900"/>
            <a:r>
              <a:rPr lang="en-US" sz="2000" dirty="0"/>
              <a:t>Calendar</a:t>
            </a:r>
          </a:p>
          <a:p>
            <a:pPr marL="342900" indent="-342900"/>
            <a:r>
              <a:rPr lang="en-US" sz="2000" dirty="0"/>
              <a:t>Annotated bibliography</a:t>
            </a:r>
          </a:p>
          <a:p>
            <a:pPr marL="0" indent="0">
              <a:buNone/>
            </a:pPr>
            <a:endParaRPr lang="en-US" sz="2000" dirty="0"/>
          </a:p>
        </p:txBody>
      </p:sp>
      <p:sp>
        <p:nvSpPr>
          <p:cNvPr id="10" name="Rectangle 9">
            <a:extLst>
              <a:ext uri="{FF2B5EF4-FFF2-40B4-BE49-F238E27FC236}">
                <a16:creationId xmlns:a16="http://schemas.microsoft.com/office/drawing/2014/main" id="{92D36A8B-01FD-4675-9D35-FA0CC50FD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6D76E8-086A-40F9-B995-AEFD77D9C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174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iles">
            <a:extLst>
              <a:ext uri="{FF2B5EF4-FFF2-40B4-BE49-F238E27FC236}">
                <a16:creationId xmlns:a16="http://schemas.microsoft.com/office/drawing/2014/main" id="{C6A86F43-A5FC-10EF-BAC9-68E6748FCC50}"/>
              </a:ext>
            </a:extLst>
          </p:cNvPr>
          <p:cNvPicPr>
            <a:picLocks noChangeAspect="1"/>
          </p:cNvPicPr>
          <p:nvPr/>
        </p:nvPicPr>
        <p:blipFill rotWithShape="1">
          <a:blip r:embed="rId2"/>
          <a:srcRect r="-2" b="15726"/>
          <a:stretch/>
        </p:blipFill>
        <p:spPr>
          <a:xfrm>
            <a:off x="20" y="10"/>
            <a:ext cx="12191980" cy="6857990"/>
          </a:xfrm>
          <a:prstGeom prst="rect">
            <a:avLst/>
          </a:prstGeom>
        </p:spPr>
      </p:pic>
      <p:sp>
        <p:nvSpPr>
          <p:cNvPr id="15" name="Rectangle 14">
            <a:extLst>
              <a:ext uri="{FF2B5EF4-FFF2-40B4-BE49-F238E27FC236}">
                <a16:creationId xmlns:a16="http://schemas.microsoft.com/office/drawing/2014/main" id="{1145F121-7DB3-4C20-B960-333CE2967F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666683"/>
            <a:ext cx="12188952" cy="3191317"/>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90D976-915B-C899-5301-FE0D7088B76A}"/>
              </a:ext>
            </a:extLst>
          </p:cNvPr>
          <p:cNvSpPr>
            <a:spLocks noGrp="1"/>
          </p:cNvSpPr>
          <p:nvPr>
            <p:ph type="title"/>
          </p:nvPr>
        </p:nvSpPr>
        <p:spPr>
          <a:xfrm>
            <a:off x="1524000" y="1028701"/>
            <a:ext cx="9144000" cy="3850276"/>
          </a:xfrm>
        </p:spPr>
        <p:txBody>
          <a:bodyPr vert="horz" lIns="0" tIns="0" rIns="0" bIns="0" rtlCol="0" anchor="b">
            <a:normAutofit/>
          </a:bodyPr>
          <a:lstStyle/>
          <a:p>
            <a:pPr algn="ctr"/>
            <a:r>
              <a:rPr lang="en-US" sz="4000" spc="750">
                <a:solidFill>
                  <a:schemeClr val="bg1"/>
                </a:solidFill>
              </a:rPr>
              <a:t>A look inside my folder</a:t>
            </a:r>
          </a:p>
        </p:txBody>
      </p:sp>
      <p:sp>
        <p:nvSpPr>
          <p:cNvPr id="3" name="Content Placeholder 2">
            <a:extLst>
              <a:ext uri="{FF2B5EF4-FFF2-40B4-BE49-F238E27FC236}">
                <a16:creationId xmlns:a16="http://schemas.microsoft.com/office/drawing/2014/main" id="{14CF3CEF-5137-D537-27EB-DC2A8026467B}"/>
              </a:ext>
            </a:extLst>
          </p:cNvPr>
          <p:cNvSpPr>
            <a:spLocks noGrp="1"/>
          </p:cNvSpPr>
          <p:nvPr>
            <p:ph idx="1"/>
          </p:nvPr>
        </p:nvSpPr>
        <p:spPr>
          <a:xfrm>
            <a:off x="1524000" y="5048793"/>
            <a:ext cx="9144000" cy="1694614"/>
          </a:xfrm>
        </p:spPr>
        <p:txBody>
          <a:bodyPr vert="horz" lIns="0" tIns="0" rIns="0" bIns="0" rtlCol="0" anchor="t">
            <a:normAutofit/>
          </a:bodyPr>
          <a:lstStyle/>
          <a:p>
            <a:pPr marL="0" indent="0" algn="ctr">
              <a:lnSpc>
                <a:spcPct val="150000"/>
              </a:lnSpc>
              <a:buNone/>
            </a:pPr>
            <a:r>
              <a:rPr lang="en-US" sz="1600" b="1" cap="all" spc="600" dirty="0">
                <a:solidFill>
                  <a:schemeClr val="bg1"/>
                </a:solidFill>
              </a:rPr>
              <a:t>Please use as a guide to create your own unique folder (or just copy mine if you like it)</a:t>
            </a:r>
          </a:p>
          <a:p>
            <a:pPr marL="0" indent="0" algn="ctr">
              <a:lnSpc>
                <a:spcPct val="150000"/>
              </a:lnSpc>
              <a:buNone/>
            </a:pPr>
            <a:r>
              <a:rPr lang="en-US" sz="1600" b="1" cap="all" spc="600" dirty="0">
                <a:solidFill>
                  <a:schemeClr val="bg1"/>
                </a:solidFill>
              </a:rPr>
              <a:t>Also, I apologize in advance with how long and in detail the next slides are</a:t>
            </a:r>
          </a:p>
        </p:txBody>
      </p:sp>
    </p:spTree>
    <p:extLst>
      <p:ext uri="{BB962C8B-B14F-4D97-AF65-F5344CB8AC3E}">
        <p14:creationId xmlns:p14="http://schemas.microsoft.com/office/powerpoint/2010/main" val="12626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a:solidFill>
                  <a:schemeClr val="bg1"/>
                </a:solidFill>
              </a:rPr>
              <a:t>How to read folder</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258305711"/>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526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a:t>INSTRUCTIONS</a:t>
            </a:r>
            <a:br>
              <a:rPr lang="en-US" sz="3700"/>
            </a:br>
            <a:r>
              <a:rPr lang="en-US" sz="3700"/>
              <a:t>(HOW TO READ FOLDER)</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This is where you can add a color-coded system for organization of your lens. This can be to distinguish authors, quotes or articles.</a:t>
            </a:r>
          </a:p>
          <a:p>
            <a:pPr marL="0" indent="0">
              <a:lnSpc>
                <a:spcPct val="110000"/>
              </a:lnSpc>
              <a:buNone/>
            </a:pPr>
            <a:r>
              <a:rPr lang="en-US" sz="2000" dirty="0"/>
              <a:t>My Example:</a:t>
            </a:r>
            <a:endParaRPr lang="en-US" sz="2000" dirty="0">
              <a:ea typeface="+mn-lt"/>
              <a:cs typeface="+mn-lt"/>
            </a:endParaRPr>
          </a:p>
          <a:p>
            <a:pPr marL="0" indent="0">
              <a:lnSpc>
                <a:spcPct val="110000"/>
              </a:lnSpc>
              <a:buNone/>
            </a:pPr>
            <a:r>
              <a:rPr lang="en-US" sz="1800" dirty="0">
                <a:highlight>
                  <a:srgbClr val="FFFF00"/>
                </a:highlight>
                <a:ea typeface="+mn-lt"/>
                <a:cs typeface="+mn-lt"/>
              </a:rPr>
              <a:t>Haven't read the article in depth yet</a:t>
            </a:r>
          </a:p>
          <a:p>
            <a:pPr marL="0" indent="0">
              <a:lnSpc>
                <a:spcPct val="110000"/>
              </a:lnSpc>
              <a:buNone/>
            </a:pPr>
            <a:r>
              <a:rPr lang="en-US" sz="1800" dirty="0">
                <a:highlight>
                  <a:srgbClr val="00FFFF"/>
                </a:highlight>
                <a:ea typeface="+mn-lt"/>
                <a:cs typeface="+mn-lt"/>
              </a:rPr>
              <a:t>Homo-monosexual INVALIDATE non-monosexuals</a:t>
            </a:r>
          </a:p>
          <a:p>
            <a:pPr marL="0" indent="0">
              <a:lnSpc>
                <a:spcPct val="110000"/>
              </a:lnSpc>
              <a:buNone/>
            </a:pPr>
            <a:r>
              <a:rPr lang="en-US" sz="1800" dirty="0">
                <a:highlight>
                  <a:srgbClr val="00FF00"/>
                </a:highlight>
                <a:ea typeface="+mn-lt"/>
                <a:cs typeface="+mn-lt"/>
              </a:rPr>
              <a:t>Homo-monosexuals DONT INVALIDATE non-monosexuals</a:t>
            </a:r>
          </a:p>
          <a:p>
            <a:pPr marL="0" indent="0">
              <a:lnSpc>
                <a:spcPct val="110000"/>
              </a:lnSpc>
              <a:buNone/>
            </a:pPr>
            <a:r>
              <a:rPr lang="en-US" sz="1800" dirty="0">
                <a:highlight>
                  <a:srgbClr val="FF00FF"/>
                </a:highlight>
                <a:ea typeface="+mn-lt"/>
                <a:cs typeface="+mn-lt"/>
              </a:rPr>
              <a:t>Hetero-monosexuals INVALIDATE non-monosexuals</a:t>
            </a:r>
          </a:p>
          <a:p>
            <a:pPr marL="0" indent="0">
              <a:lnSpc>
                <a:spcPct val="110000"/>
              </a:lnSpc>
              <a:buNone/>
            </a:pPr>
            <a:r>
              <a:rPr lang="en-US" sz="1800" dirty="0">
                <a:highlight>
                  <a:srgbClr val="FF0000"/>
                </a:highlight>
                <a:ea typeface="+mn-lt"/>
                <a:cs typeface="+mn-lt"/>
              </a:rPr>
              <a:t>Hetero-monosexuals DONT INVALIDATE non-monosexuals</a:t>
            </a:r>
          </a:p>
          <a:p>
            <a:pPr marL="0" indent="0">
              <a:lnSpc>
                <a:spcPct val="110000"/>
              </a:lnSpc>
              <a:buNone/>
            </a:pPr>
            <a:r>
              <a:rPr lang="en-US" sz="1800" dirty="0">
                <a:highlight>
                  <a:srgbClr val="0000FF"/>
                </a:highlight>
                <a:ea typeface="+mn-lt"/>
                <a:cs typeface="+mn-lt"/>
              </a:rPr>
              <a:t>Need to do</a:t>
            </a: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32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Terminology/Definition</a:t>
            </a:r>
            <a:br>
              <a:rPr lang="en-US" sz="3700" dirty="0"/>
            </a:br>
            <a:r>
              <a:rPr lang="en-US" sz="3700" dirty="0"/>
              <a:t>(HOW TO READ FOLDER)</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This is where you define terminology you might not know, or your reader might not know but is necessary for your paper.</a:t>
            </a:r>
          </a:p>
          <a:p>
            <a:pPr marL="0" indent="0">
              <a:lnSpc>
                <a:spcPct val="110000"/>
              </a:lnSpc>
              <a:buNone/>
            </a:pPr>
            <a:r>
              <a:rPr lang="en-US" sz="2000" dirty="0"/>
              <a:t>My Example:</a:t>
            </a:r>
            <a:endParaRPr lang="en-US" sz="2000" dirty="0">
              <a:ea typeface="+mn-lt"/>
              <a:cs typeface="+mn-lt"/>
            </a:endParaRPr>
          </a:p>
          <a:p>
            <a:pPr>
              <a:buNone/>
            </a:pPr>
            <a:r>
              <a:rPr lang="en-US" sz="1800" dirty="0">
                <a:highlight>
                  <a:srgbClr val="FFFF00"/>
                </a:highlight>
                <a:ea typeface="+mn-lt"/>
                <a:cs typeface="+mn-lt"/>
              </a:rPr>
              <a:t>Queer Community is the short term for 2SLGBTQIA+</a:t>
            </a:r>
          </a:p>
          <a:p>
            <a:pPr>
              <a:buNone/>
            </a:pPr>
            <a:r>
              <a:rPr lang="en-US" sz="1800" dirty="0">
                <a:highlight>
                  <a:srgbClr val="FFFF00"/>
                </a:highlight>
                <a:ea typeface="+mn-lt"/>
                <a:cs typeface="+mn-lt"/>
              </a:rPr>
              <a:t>"*2SLGTBQIA+ is an acronym for Two-Spirit, Lesbian, Gay, Bisexual, Transgender, Queer and/or Questioning, Intersex, Asexual, and the countless affirmative ways in which people choose to self-identify."</a:t>
            </a:r>
          </a:p>
          <a:p>
            <a:pPr marL="0" indent="0">
              <a:lnSpc>
                <a:spcPct val="110000"/>
              </a:lnSpc>
              <a:buNone/>
            </a:pPr>
            <a:endParaRPr lang="en-US" sz="1800" dirty="0">
              <a:highlight>
                <a:srgbClr val="FFFF00"/>
              </a:highlight>
              <a:ea typeface="+mn-lt"/>
              <a:cs typeface="+mn-lt"/>
            </a:endParaRP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259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EA7F1D-6737-4609-94CE-0E7C0CED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A0FCA68-3497-4CB3-8C25-B6AE87EF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4">
                  <a:alpha val="61000"/>
                </a:schemeClr>
              </a:gs>
              <a:gs pos="100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A3DC6B-18DE-4588-B321-8101DED54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0357" y="0"/>
            <a:ext cx="11711642" cy="6857998"/>
          </a:xfrm>
          <a:prstGeom prst="rect">
            <a:avLst/>
          </a:prstGeom>
          <a:gradFill>
            <a:gsLst>
              <a:gs pos="6000">
                <a:schemeClr val="accent6">
                  <a:lumMod val="75000"/>
                  <a:alpha val="93000"/>
                </a:schemeClr>
              </a:gs>
              <a:gs pos="100000">
                <a:schemeClr val="accent2">
                  <a:lumMod val="60000"/>
                  <a:lumOff val="40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A34BCD-93B4-45FF-9448-87F7C4311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1494"/>
            <a:ext cx="8153399" cy="6399306"/>
          </a:xfrm>
          <a:prstGeom prst="rect">
            <a:avLst/>
          </a:prstGeom>
          <a:gradFill>
            <a:gsLst>
              <a:gs pos="22000">
                <a:schemeClr val="accent2">
                  <a:alpha val="68000"/>
                </a:schemeClr>
              </a:gs>
              <a:gs pos="99000">
                <a:schemeClr val="accent5">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BF7F8F0-28A9-4A24-96A8-E5E423FBF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chemeClr val="accent6">
                  <a:alpha val="0"/>
                </a:schemeClr>
              </a:gs>
              <a:gs pos="85000">
                <a:schemeClr val="accent6">
                  <a:lumMod val="60000"/>
                  <a:lumOff val="40000"/>
                  <a:alpha val="2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ADEE5410-5DAB-442C-8E7B-CDAB35E75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
            <a:ext cx="12191999" cy="4399229"/>
          </a:xfrm>
          <a:prstGeom prst="rect">
            <a:avLst/>
          </a:prstGeom>
          <a:gradFill>
            <a:gsLst>
              <a:gs pos="22000">
                <a:schemeClr val="accent2">
                  <a:alpha val="49000"/>
                </a:schemeClr>
              </a:gs>
              <a:gs pos="99000">
                <a:schemeClr val="accent5">
                  <a:alpha val="62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74FEE8-57F9-4404-C562-7E44243CD176}"/>
              </a:ext>
            </a:extLst>
          </p:cNvPr>
          <p:cNvSpPr>
            <a:spLocks noGrp="1"/>
          </p:cNvSpPr>
          <p:nvPr>
            <p:ph type="ctrTitle"/>
          </p:nvPr>
        </p:nvSpPr>
        <p:spPr>
          <a:xfrm>
            <a:off x="2250282" y="1584183"/>
            <a:ext cx="9194096" cy="2431226"/>
          </a:xfrm>
        </p:spPr>
        <p:txBody>
          <a:bodyPr anchor="t">
            <a:normAutofit/>
          </a:bodyPr>
          <a:lstStyle/>
          <a:p>
            <a:pPr algn="r"/>
            <a:r>
              <a:rPr lang="en-US" sz="4400" dirty="0">
                <a:solidFill>
                  <a:schemeClr val="bg1"/>
                </a:solidFill>
              </a:rPr>
              <a:t>HOW TO ORGANIZE WORD DOCUMENTS</a:t>
            </a:r>
          </a:p>
        </p:txBody>
      </p:sp>
    </p:spTree>
    <p:extLst>
      <p:ext uri="{BB962C8B-B14F-4D97-AF65-F5344CB8AC3E}">
        <p14:creationId xmlns:p14="http://schemas.microsoft.com/office/powerpoint/2010/main" val="4205866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Data explanation</a:t>
            </a:r>
            <a:br>
              <a:rPr lang="en-US" sz="3700" dirty="0"/>
            </a:br>
            <a:r>
              <a:rPr lang="en-US" sz="3700" dirty="0"/>
              <a:t>(HOW TO READ FOLDER)</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fontScale="92500" lnSpcReduction="20000"/>
          </a:bodyPr>
          <a:lstStyle/>
          <a:p>
            <a:pPr>
              <a:lnSpc>
                <a:spcPct val="110000"/>
              </a:lnSpc>
            </a:pPr>
            <a:r>
              <a:rPr lang="en-US" sz="2000" dirty="0"/>
              <a:t>You will have a TON of quotes that you collect that you might not know how to organize. This page explains how you organized your quotes.</a:t>
            </a:r>
          </a:p>
          <a:p>
            <a:pPr marL="0" indent="0">
              <a:lnSpc>
                <a:spcPct val="110000"/>
              </a:lnSpc>
              <a:buNone/>
            </a:pPr>
            <a:r>
              <a:rPr lang="en-US" sz="2000" dirty="0"/>
              <a:t>My Example:</a:t>
            </a:r>
            <a:endParaRPr lang="en-US" sz="2000" dirty="0">
              <a:ea typeface="+mn-lt"/>
              <a:cs typeface="+mn-lt"/>
            </a:endParaRPr>
          </a:p>
          <a:p>
            <a:pPr>
              <a:buNone/>
            </a:pPr>
            <a:r>
              <a:rPr lang="en-US" sz="1800" dirty="0">
                <a:highlight>
                  <a:srgbClr val="FFFF00"/>
                </a:highlight>
                <a:ea typeface="+mn-lt"/>
                <a:cs typeface="+mn-lt"/>
              </a:rPr>
              <a:t>Scatter- Where I put articles that don’t have a proper home yet</a:t>
            </a:r>
          </a:p>
          <a:p>
            <a:pPr>
              <a:buNone/>
            </a:pPr>
            <a:r>
              <a:rPr lang="en-US" sz="1800" dirty="0">
                <a:highlight>
                  <a:srgbClr val="FFFF00"/>
                </a:highlight>
                <a:ea typeface="+mn-lt"/>
                <a:cs typeface="+mn-lt"/>
              </a:rPr>
              <a:t>Helpful Data- Not going to use but enjoyed reading because it educated me</a:t>
            </a:r>
          </a:p>
          <a:p>
            <a:pPr>
              <a:buNone/>
            </a:pPr>
            <a:r>
              <a:rPr lang="en-US" sz="1800" dirty="0">
                <a:highlight>
                  <a:srgbClr val="FFFF00"/>
                </a:highlight>
                <a:ea typeface="+mn-lt"/>
                <a:cs typeface="+mn-lt"/>
              </a:rPr>
              <a:t>Not Useful Data- I'm just not going to use anything from here</a:t>
            </a:r>
          </a:p>
          <a:p>
            <a:pPr>
              <a:buNone/>
            </a:pPr>
            <a:r>
              <a:rPr lang="en-US" sz="1800" dirty="0">
                <a:highlight>
                  <a:srgbClr val="FFFF00"/>
                </a:highlight>
                <a:ea typeface="+mn-lt"/>
                <a:cs typeface="+mn-lt"/>
              </a:rPr>
              <a:t>Blog Data- Very useful information but comes from blogs so probably will not use</a:t>
            </a:r>
          </a:p>
          <a:p>
            <a:pPr>
              <a:buNone/>
            </a:pPr>
            <a:r>
              <a:rPr lang="en-US" sz="1800" dirty="0">
                <a:highlight>
                  <a:srgbClr val="FFFF00"/>
                </a:highlight>
                <a:ea typeface="+mn-lt"/>
                <a:cs typeface="+mn-lt"/>
              </a:rPr>
              <a:t>REAL Data- Creditable studies but mostly from organizations NOT individuals</a:t>
            </a:r>
          </a:p>
          <a:p>
            <a:pPr>
              <a:buNone/>
            </a:pPr>
            <a:r>
              <a:rPr lang="en-US" sz="1800" dirty="0">
                <a:highlight>
                  <a:srgbClr val="FFFF00"/>
                </a:highlight>
                <a:ea typeface="+mn-lt"/>
                <a:cs typeface="+mn-lt"/>
              </a:rPr>
              <a:t>Last Name (Expert)- Every study they have published that is useful to me</a:t>
            </a:r>
          </a:p>
          <a:p>
            <a:pPr>
              <a:buNone/>
            </a:pPr>
            <a:r>
              <a:rPr lang="en-US" sz="1800" dirty="0">
                <a:highlight>
                  <a:srgbClr val="FFFF00"/>
                </a:highlight>
                <a:ea typeface="+mn-lt"/>
                <a:cs typeface="+mn-lt"/>
              </a:rPr>
              <a:t>Experts- Studies with many experts but I don’t see a main expert</a:t>
            </a:r>
          </a:p>
          <a:p>
            <a:pPr>
              <a:buNone/>
            </a:pPr>
            <a:endParaRPr lang="en-US" sz="1800" dirty="0">
              <a:highlight>
                <a:srgbClr val="FFFF00"/>
              </a:highlight>
              <a:ea typeface="+mn-lt"/>
              <a:cs typeface="+mn-lt"/>
            </a:endParaRPr>
          </a:p>
          <a:p>
            <a:pPr marL="0" indent="0">
              <a:lnSpc>
                <a:spcPct val="110000"/>
              </a:lnSpc>
              <a:buNone/>
            </a:pPr>
            <a:endParaRPr lang="en-US" sz="1800" dirty="0">
              <a:highlight>
                <a:srgbClr val="FFFF00"/>
              </a:highlight>
              <a:ea typeface="+mn-lt"/>
              <a:cs typeface="+mn-lt"/>
            </a:endParaRP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346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Instructions</a:t>
            </a:r>
            <a:endParaRPr lang="en-US" sz="3200">
              <a:solidFill>
                <a:schemeClr val="bg1"/>
              </a:solidFill>
            </a:endParaRP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2044631790"/>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981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Outline</a:t>
            </a:r>
            <a:br>
              <a:rPr lang="en-US" sz="3700" dirty="0"/>
            </a:br>
            <a:r>
              <a:rPr lang="en-US" sz="3700" dirty="0"/>
              <a:t>(Instructions)</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This is where you block out your paper on what you want it to look like. Add about how many words you want in each section</a:t>
            </a:r>
          </a:p>
          <a:p>
            <a:pPr marL="0" indent="0">
              <a:lnSpc>
                <a:spcPct val="110000"/>
              </a:lnSpc>
              <a:buNone/>
            </a:pPr>
            <a:r>
              <a:rPr lang="en-US" sz="2000" dirty="0"/>
              <a:t>My Example:</a:t>
            </a:r>
            <a:endParaRPr lang="en-US" sz="2000" dirty="0">
              <a:ea typeface="+mn-lt"/>
              <a:cs typeface="+mn-lt"/>
            </a:endParaRPr>
          </a:p>
          <a:p>
            <a:pPr>
              <a:buNone/>
            </a:pPr>
            <a:r>
              <a:rPr lang="en-US" sz="1800" dirty="0">
                <a:highlight>
                  <a:srgbClr val="FFFF00"/>
                </a:highlight>
                <a:ea typeface="+mn-lt"/>
                <a:cs typeface="+mn-lt"/>
              </a:rPr>
              <a:t>Title/Question</a:t>
            </a:r>
          </a:p>
          <a:p>
            <a:pPr>
              <a:buNone/>
            </a:pPr>
            <a:r>
              <a:rPr lang="en-US" sz="1800" dirty="0">
                <a:highlight>
                  <a:srgbClr val="FFFF00"/>
                </a:highlight>
                <a:ea typeface="+mn-lt"/>
                <a:cs typeface="+mn-lt"/>
              </a:rPr>
              <a:t>Introduction (500-600 words)</a:t>
            </a:r>
          </a:p>
          <a:p>
            <a:pPr>
              <a:buNone/>
            </a:pPr>
            <a:r>
              <a:rPr lang="en-US" sz="1800" dirty="0">
                <a:highlight>
                  <a:srgbClr val="FFFF00"/>
                </a:highlight>
                <a:ea typeface="+mn-lt"/>
                <a:cs typeface="+mn-lt"/>
              </a:rPr>
              <a:t>Main 1 </a:t>
            </a:r>
            <a:r>
              <a:rPr lang="en-US" sz="1800" dirty="0">
                <a:highlight>
                  <a:srgbClr val="FFFF00"/>
                </a:highlight>
                <a:latin typeface="TW Cen MT"/>
                <a:ea typeface="+mn-lt"/>
                <a:cs typeface="+mn-lt"/>
              </a:rPr>
              <a:t>(1,700-1,800 words)</a:t>
            </a:r>
            <a:endParaRPr lang="en-US" sz="1800" dirty="0">
              <a:highlight>
                <a:srgbClr val="FFFF00"/>
              </a:highlight>
              <a:ea typeface="+mn-lt"/>
              <a:cs typeface="+mn-lt"/>
            </a:endParaRPr>
          </a:p>
          <a:p>
            <a:pPr>
              <a:buNone/>
            </a:pPr>
            <a:r>
              <a:rPr lang="en-US" sz="1800" dirty="0">
                <a:highlight>
                  <a:srgbClr val="FFFF00"/>
                </a:highlight>
                <a:ea typeface="+mn-lt"/>
                <a:cs typeface="+mn-lt"/>
              </a:rPr>
              <a:t>Main 2 (1,700-1,800 words)</a:t>
            </a:r>
          </a:p>
          <a:p>
            <a:pPr>
              <a:buNone/>
            </a:pPr>
            <a:r>
              <a:rPr lang="en-US" sz="1800" dirty="0">
                <a:highlight>
                  <a:srgbClr val="FFFF00"/>
                </a:highlight>
                <a:ea typeface="+mn-lt"/>
                <a:cs typeface="+mn-lt"/>
              </a:rPr>
              <a:t>Conclusion (400-500 words)</a:t>
            </a:r>
          </a:p>
          <a:p>
            <a:pPr marL="0" indent="0">
              <a:lnSpc>
                <a:spcPct val="110000"/>
              </a:lnSpc>
              <a:buNone/>
            </a:pPr>
            <a:endParaRPr lang="en-US" sz="1800" dirty="0">
              <a:highlight>
                <a:srgbClr val="FFFF00"/>
              </a:highlight>
              <a:ea typeface="+mn-lt"/>
              <a:cs typeface="+mn-lt"/>
            </a:endParaRP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10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scaffolding</a:t>
            </a:r>
            <a:br>
              <a:rPr lang="en-US" sz="3700" dirty="0"/>
            </a:br>
            <a:r>
              <a:rPr lang="en-US" sz="3700" dirty="0"/>
              <a:t>(Instructions)</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Ask about scaffolding outline or get from shshistory.com. Copy and paste and use when needed.</a:t>
            </a:r>
          </a:p>
          <a:p>
            <a:pPr marL="0" indent="0">
              <a:lnSpc>
                <a:spcPct val="110000"/>
              </a:lnSpc>
              <a:buNone/>
            </a:pPr>
            <a:endParaRPr lang="en-US" sz="1800" dirty="0">
              <a:highlight>
                <a:srgbClr val="FFFF00"/>
              </a:highlight>
              <a:ea typeface="+mn-lt"/>
              <a:cs typeface="+mn-lt"/>
            </a:endParaRPr>
          </a:p>
          <a:p>
            <a:pPr>
              <a:lnSpc>
                <a:spcPct val="110000"/>
              </a:lnSpc>
            </a:pPr>
            <a:endParaRPr lang="en-US" sz="1800">
              <a:ea typeface="+mn-lt"/>
              <a:cs typeface="+mn-lt"/>
            </a:endParaRP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725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introduction</a:t>
            </a:r>
            <a:br>
              <a:rPr lang="en-US" sz="3700" dirty="0"/>
            </a:br>
            <a:r>
              <a:rPr lang="en-US" sz="3700" dirty="0"/>
              <a:t>(Instructions)</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ea typeface="+mn-lt"/>
                <a:cs typeface="+mn-lt"/>
              </a:rPr>
              <a:t>Ask about what should be included in an introduction or get from shshistory.com. Copy and paste and use when needed.</a:t>
            </a:r>
          </a:p>
          <a:p>
            <a:pPr marL="0" indent="0">
              <a:lnSpc>
                <a:spcPct val="110000"/>
              </a:lnSpc>
              <a:buNone/>
            </a:pPr>
            <a:endParaRPr lang="en-US" sz="1800" dirty="0">
              <a:highlight>
                <a:srgbClr val="FFFF00"/>
              </a:highlight>
              <a:ea typeface="+mn-lt"/>
              <a:cs typeface="+mn-lt"/>
            </a:endParaRPr>
          </a:p>
          <a:p>
            <a:pPr>
              <a:lnSpc>
                <a:spcPct val="110000"/>
              </a:lnSpc>
            </a:pPr>
            <a:endParaRPr lang="en-US" sz="1800"/>
          </a:p>
          <a:p>
            <a:pPr>
              <a:lnSpc>
                <a:spcPct val="110000"/>
              </a:lnSpc>
            </a:pPr>
            <a:endParaRPr lang="en-US" sz="1800"/>
          </a:p>
          <a:p>
            <a:pPr>
              <a:lnSpc>
                <a:spcPct val="110000"/>
              </a:lnSpc>
            </a:pPr>
            <a:endParaRPr lang="en-US" sz="1800">
              <a:ea typeface="+mn-lt"/>
              <a:cs typeface="+mn-lt"/>
            </a:endParaRPr>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248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Mini conclusion</a:t>
            </a:r>
            <a:br>
              <a:rPr lang="en-US" sz="3700" dirty="0"/>
            </a:br>
            <a:r>
              <a:rPr lang="en-US" sz="3700" dirty="0"/>
              <a:t>(Instructions)</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Outline of what you would like to include in every mini conclusion (should be after every lens or every two lens)</a:t>
            </a:r>
          </a:p>
          <a:p>
            <a:pPr marL="0" indent="0">
              <a:lnSpc>
                <a:spcPct val="110000"/>
              </a:lnSpc>
              <a:buNone/>
            </a:pPr>
            <a:r>
              <a:rPr lang="en-US" sz="2000" dirty="0"/>
              <a:t>My Example:</a:t>
            </a:r>
            <a:endParaRPr lang="en-US" sz="2000" dirty="0">
              <a:ea typeface="+mn-lt"/>
              <a:cs typeface="+mn-lt"/>
            </a:endParaRPr>
          </a:p>
          <a:p>
            <a:pPr>
              <a:buNone/>
            </a:pPr>
            <a:r>
              <a:rPr lang="en-US" sz="1800" dirty="0">
                <a:highlight>
                  <a:srgbClr val="FFFF00"/>
                </a:highlight>
                <a:ea typeface="+mn-lt"/>
                <a:cs typeface="+mn-lt"/>
              </a:rPr>
              <a:t>End of every Lense</a:t>
            </a:r>
          </a:p>
          <a:p>
            <a:pPr marL="971550" lvl="1" indent="-285750">
              <a:buFont typeface="Arial"/>
              <a:buChar char="•"/>
            </a:pPr>
            <a:r>
              <a:rPr lang="en-US" sz="1800" dirty="0">
                <a:highlight>
                  <a:srgbClr val="FFFF00"/>
                </a:highlight>
                <a:ea typeface="+mn-lt"/>
                <a:cs typeface="+mn-lt"/>
              </a:rPr>
              <a:t>Why did you draw this conclusion</a:t>
            </a:r>
          </a:p>
          <a:p>
            <a:pPr marL="971550" lvl="1" indent="-285750">
              <a:buFont typeface="Arial"/>
              <a:buChar char="•"/>
            </a:pPr>
            <a:r>
              <a:rPr lang="en-US" sz="1800" dirty="0">
                <a:highlight>
                  <a:srgbClr val="FFFF00"/>
                </a:highlight>
                <a:ea typeface="+mn-lt"/>
                <a:cs typeface="+mn-lt"/>
              </a:rPr>
              <a:t>Quantitative vs Qualitative</a:t>
            </a:r>
          </a:p>
          <a:p>
            <a:pPr marL="971550" lvl="1" indent="-285750">
              <a:buFont typeface="Arial"/>
              <a:buChar char="•"/>
            </a:pPr>
            <a:r>
              <a:rPr lang="en-US" sz="1800" dirty="0">
                <a:highlight>
                  <a:srgbClr val="FFFF00"/>
                </a:highlight>
                <a:ea typeface="+mn-lt"/>
                <a:cs typeface="+mn-lt"/>
              </a:rPr>
              <a:t>Talk about how and why you divided it</a:t>
            </a:r>
          </a:p>
          <a:p>
            <a:pPr>
              <a:buNone/>
            </a:pPr>
            <a:endParaRPr lang="en-US" sz="1800" dirty="0">
              <a:highlight>
                <a:srgbClr val="FFFF00"/>
              </a:highlight>
              <a:ea typeface="+mn-lt"/>
              <a:cs typeface="+mn-lt"/>
            </a:endParaRPr>
          </a:p>
          <a:p>
            <a:pPr marL="0" indent="0">
              <a:lnSpc>
                <a:spcPct val="110000"/>
              </a:lnSpc>
              <a:buNone/>
            </a:pPr>
            <a:endParaRPr lang="en-US" sz="1800" dirty="0">
              <a:highlight>
                <a:srgbClr val="FFFF00"/>
              </a:highlight>
              <a:ea typeface="+mn-lt"/>
              <a:cs typeface="+mn-lt"/>
            </a:endParaRPr>
          </a:p>
          <a:p>
            <a:pPr marL="0" indent="0">
              <a:lnSpc>
                <a:spcPct val="110000"/>
              </a:lnSpc>
              <a:buNone/>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1311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plan</a:t>
            </a:r>
            <a:br>
              <a:rPr lang="en-US" sz="3700" dirty="0"/>
            </a:br>
            <a:r>
              <a:rPr lang="en-US" sz="3700" dirty="0"/>
              <a:t>(Instructions)</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What you want to include in every paragraph so you don’t forget.</a:t>
            </a:r>
          </a:p>
          <a:p>
            <a:pPr marL="0" indent="0">
              <a:lnSpc>
                <a:spcPct val="110000"/>
              </a:lnSpc>
              <a:buNone/>
            </a:pPr>
            <a:r>
              <a:rPr lang="en-US" sz="2000" dirty="0"/>
              <a:t>My Example:</a:t>
            </a:r>
            <a:endParaRPr lang="en-US" sz="2000" dirty="0">
              <a:ea typeface="+mn-lt"/>
              <a:cs typeface="+mn-lt"/>
            </a:endParaRPr>
          </a:p>
          <a:p>
            <a:r>
              <a:rPr lang="en-US" sz="1800" dirty="0">
                <a:highlight>
                  <a:srgbClr val="FFFF00"/>
                </a:highlight>
                <a:ea typeface="+mn-lt"/>
                <a:cs typeface="+mn-lt"/>
              </a:rPr>
              <a:t>Evidence (validation + evaluation, analysis)</a:t>
            </a:r>
          </a:p>
          <a:p>
            <a:r>
              <a:rPr lang="en-US" sz="1800" dirty="0">
                <a:highlight>
                  <a:srgbClr val="FFFF00"/>
                </a:highlight>
                <a:ea typeface="+mn-lt"/>
                <a:cs typeface="+mn-lt"/>
              </a:rPr>
              <a:t>Justify the source and the content</a:t>
            </a:r>
            <a:endParaRPr lang="en-US" dirty="0"/>
          </a:p>
          <a:p>
            <a:pPr>
              <a:buFont typeface="Arial"/>
              <a:buChar char="•"/>
            </a:pPr>
            <a:r>
              <a:rPr lang="en-US" sz="1800" dirty="0">
                <a:highlight>
                  <a:srgbClr val="FFFF00"/>
                </a:highlight>
                <a:ea typeface="+mn-lt"/>
                <a:cs typeface="+mn-lt"/>
              </a:rPr>
              <a:t>Main Expert</a:t>
            </a:r>
          </a:p>
          <a:p>
            <a:pPr>
              <a:buFont typeface="Arial"/>
              <a:buChar char="•"/>
            </a:pPr>
            <a:r>
              <a:rPr lang="en-US" sz="1800" dirty="0">
                <a:highlight>
                  <a:srgbClr val="FFFF00"/>
                </a:highlight>
                <a:ea typeface="+mn-lt"/>
                <a:cs typeface="+mn-lt"/>
              </a:rPr>
              <a:t>Studies</a:t>
            </a:r>
          </a:p>
          <a:p>
            <a:pPr>
              <a:buFont typeface="Arial"/>
              <a:buChar char="•"/>
            </a:pPr>
            <a:r>
              <a:rPr lang="en-US" sz="1800" dirty="0">
                <a:highlight>
                  <a:srgbClr val="FFFF00"/>
                </a:highlight>
                <a:ea typeface="+mn-lt"/>
                <a:cs typeface="+mn-lt"/>
              </a:rPr>
              <a:t>Mini conclusion</a:t>
            </a:r>
          </a:p>
          <a:p>
            <a:pPr>
              <a:buNone/>
            </a:pPr>
            <a:endParaRPr lang="en-US" sz="1800" dirty="0">
              <a:highlight>
                <a:srgbClr val="FFFF00"/>
              </a:highlight>
              <a:ea typeface="+mn-lt"/>
              <a:cs typeface="+mn-lt"/>
            </a:endParaRPr>
          </a:p>
          <a:p>
            <a:pPr>
              <a:buNone/>
            </a:pPr>
            <a:endParaRPr lang="en-US" sz="1800" dirty="0">
              <a:highlight>
                <a:srgbClr val="FFFF00"/>
              </a:highlight>
              <a:ea typeface="+mn-lt"/>
              <a:cs typeface="+mn-lt"/>
            </a:endParaRPr>
          </a:p>
          <a:p>
            <a:pPr>
              <a:buNone/>
            </a:pPr>
            <a:endParaRPr lang="en-US" sz="1800" dirty="0">
              <a:highlight>
                <a:srgbClr val="FFFF00"/>
              </a:highlight>
            </a:endParaRPr>
          </a:p>
          <a:p>
            <a:pPr marL="0" indent="0">
              <a:lnSpc>
                <a:spcPct val="110000"/>
              </a:lnSpc>
              <a:buNone/>
            </a:pPr>
            <a:endParaRPr lang="en-US" sz="1800" dirty="0">
              <a:highlight>
                <a:srgbClr val="FFFF00"/>
              </a:highlight>
            </a:endParaRPr>
          </a:p>
          <a:p>
            <a:pPr>
              <a:lnSpc>
                <a:spcPct val="110000"/>
              </a:lnSpc>
            </a:pPr>
            <a:endParaRPr lang="en-US" sz="1800">
              <a:ea typeface="+mn-lt"/>
              <a:cs typeface="+mn-lt"/>
            </a:endParaRPr>
          </a:p>
          <a:p>
            <a:pPr>
              <a:lnSpc>
                <a:spcPct val="110000"/>
              </a:lnSpc>
            </a:pPr>
            <a:endParaRPr lang="en-US" sz="1800"/>
          </a:p>
          <a:p>
            <a:pPr>
              <a:lnSpc>
                <a:spcPct val="110000"/>
              </a:lnSpc>
            </a:pPr>
            <a:endParaRPr lang="en-US" sz="1800"/>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453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5">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47">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9">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1">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3">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TO DO</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1908594641"/>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1939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0288B-7703-8F8C-897C-F54D6C1E237E}"/>
              </a:ext>
            </a:extLst>
          </p:cNvPr>
          <p:cNvSpPr>
            <a:spLocks noGrp="1"/>
          </p:cNvSpPr>
          <p:nvPr>
            <p:ph type="title"/>
          </p:nvPr>
        </p:nvSpPr>
        <p:spPr>
          <a:xfrm>
            <a:off x="1371601" y="457199"/>
            <a:ext cx="9448800" cy="1061357"/>
          </a:xfrm>
        </p:spPr>
        <p:txBody>
          <a:bodyPr>
            <a:normAutofit/>
          </a:bodyPr>
          <a:lstStyle/>
          <a:p>
            <a:pPr>
              <a:lnSpc>
                <a:spcPct val="90000"/>
              </a:lnSpc>
            </a:pPr>
            <a:r>
              <a:rPr lang="en-US" sz="3700" dirty="0"/>
              <a:t>TO DO</a:t>
            </a:r>
          </a:p>
        </p:txBody>
      </p:sp>
      <p:sp>
        <p:nvSpPr>
          <p:cNvPr id="3" name="Content Placeholder 2">
            <a:extLst>
              <a:ext uri="{FF2B5EF4-FFF2-40B4-BE49-F238E27FC236}">
                <a16:creationId xmlns:a16="http://schemas.microsoft.com/office/drawing/2014/main" id="{977B32AD-D90D-F65A-AD46-8B39097986DC}"/>
              </a:ext>
            </a:extLst>
          </p:cNvPr>
          <p:cNvSpPr>
            <a:spLocks noGrp="1"/>
          </p:cNvSpPr>
          <p:nvPr>
            <p:ph idx="1"/>
          </p:nvPr>
        </p:nvSpPr>
        <p:spPr>
          <a:xfrm>
            <a:off x="1371601" y="1887968"/>
            <a:ext cx="9448800" cy="3812746"/>
          </a:xfrm>
        </p:spPr>
        <p:txBody>
          <a:bodyPr vert="horz" lIns="0" tIns="0" rIns="0" bIns="0" rtlCol="0" anchor="t">
            <a:normAutofit/>
          </a:bodyPr>
          <a:lstStyle/>
          <a:p>
            <a:pPr>
              <a:lnSpc>
                <a:spcPct val="110000"/>
              </a:lnSpc>
            </a:pPr>
            <a:r>
              <a:rPr lang="en-US" sz="2000" dirty="0"/>
              <a:t>This is where you keep track of all your personal to do's so you don’t forget!</a:t>
            </a:r>
          </a:p>
          <a:p>
            <a:pPr marL="0" indent="0">
              <a:lnSpc>
                <a:spcPct val="110000"/>
              </a:lnSpc>
              <a:buNone/>
            </a:pPr>
            <a:r>
              <a:rPr lang="en-US" sz="2000" dirty="0">
                <a:ea typeface="+mn-lt"/>
                <a:cs typeface="+mn-lt"/>
              </a:rPr>
              <a:t>My Example:</a:t>
            </a:r>
          </a:p>
          <a:p>
            <a:r>
              <a:rPr lang="en-US" sz="2000" dirty="0">
                <a:highlight>
                  <a:srgbClr val="FFFF00"/>
                </a:highlight>
                <a:latin typeface="TW Cen MT"/>
              </a:rPr>
              <a:t>Fix citations</a:t>
            </a:r>
          </a:p>
          <a:p>
            <a:r>
              <a:rPr lang="en-US" sz="2000" dirty="0">
                <a:highlight>
                  <a:srgbClr val="FFFF00"/>
                </a:highlight>
                <a:latin typeface="TW Cen MT"/>
                <a:ea typeface="+mn-lt"/>
                <a:cs typeface="+mn-lt"/>
              </a:rPr>
              <a:t>Analysis of source</a:t>
            </a:r>
          </a:p>
          <a:p>
            <a:r>
              <a:rPr lang="en-US" sz="2000" dirty="0">
                <a:highlight>
                  <a:srgbClr val="FFFF00"/>
                </a:highlight>
                <a:latin typeface="TW Cen MT"/>
                <a:ea typeface="+mn-lt"/>
                <a:cs typeface="+mn-lt"/>
              </a:rPr>
              <a:t>Fix long quote citations</a:t>
            </a:r>
          </a:p>
          <a:p>
            <a:pPr marL="0" indent="0">
              <a:lnSpc>
                <a:spcPct val="110000"/>
              </a:lnSpc>
              <a:buNone/>
            </a:pPr>
            <a:endParaRPr lang="en-US" sz="2000" dirty="0">
              <a:ea typeface="+mn-lt"/>
              <a:cs typeface="+mn-lt"/>
            </a:endParaRPr>
          </a:p>
          <a:p>
            <a:pPr>
              <a:buNone/>
            </a:pPr>
            <a:endParaRPr lang="en-US" sz="1800" dirty="0">
              <a:highlight>
                <a:srgbClr val="FFFF00"/>
              </a:highlight>
              <a:ea typeface="+mn-lt"/>
              <a:cs typeface="+mn-lt"/>
            </a:endParaRPr>
          </a:p>
          <a:p>
            <a:pPr>
              <a:buNone/>
            </a:pPr>
            <a:endParaRPr lang="en-US" sz="1800" dirty="0">
              <a:highlight>
                <a:srgbClr val="FFFF00"/>
              </a:highlight>
            </a:endParaRPr>
          </a:p>
          <a:p>
            <a:pPr>
              <a:buNone/>
            </a:pPr>
            <a:endParaRPr lang="en-US" sz="1800" dirty="0">
              <a:highlight>
                <a:srgbClr val="FFFF00"/>
              </a:highlight>
            </a:endParaRPr>
          </a:p>
          <a:p>
            <a:pPr marL="0" indent="0">
              <a:lnSpc>
                <a:spcPct val="110000"/>
              </a:lnSpc>
              <a:buNone/>
            </a:pPr>
            <a:endParaRPr lang="en-US" sz="1800" dirty="0">
              <a:highlight>
                <a:srgbClr val="FFFF00"/>
              </a:highlight>
              <a:ea typeface="+mn-lt"/>
              <a:cs typeface="+mn-lt"/>
            </a:endParaRPr>
          </a:p>
          <a:p>
            <a:pPr>
              <a:lnSpc>
                <a:spcPct val="110000"/>
              </a:lnSpc>
            </a:pPr>
            <a:endParaRPr lang="en-US" sz="1800"/>
          </a:p>
          <a:p>
            <a:pPr>
              <a:lnSpc>
                <a:spcPct val="110000"/>
              </a:lnSpc>
            </a:pPr>
            <a:endParaRPr lang="en-US" sz="1800"/>
          </a:p>
          <a:p>
            <a:pPr>
              <a:lnSpc>
                <a:spcPct val="110000"/>
              </a:lnSpc>
            </a:pPr>
            <a:endParaRPr lang="en-US" sz="1800"/>
          </a:p>
          <a:p>
            <a:pPr>
              <a:lnSpc>
                <a:spcPct val="110000"/>
              </a:lnSpc>
            </a:pPr>
            <a:endParaRPr lang="en-US" sz="1800"/>
          </a:p>
          <a:p>
            <a:pPr>
              <a:lnSpc>
                <a:spcPct val="110000"/>
              </a:lnSpc>
            </a:pPr>
            <a:endParaRPr lang="en-US" sz="1800"/>
          </a:p>
        </p:txBody>
      </p:sp>
      <p:sp>
        <p:nvSpPr>
          <p:cNvPr id="15"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8651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help</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3272821458"/>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9386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7972CB59-D918-4C7F-5CF8-7EFA7AF5F4A3}"/>
              </a:ext>
            </a:extLst>
          </p:cNvPr>
          <p:cNvGraphicFramePr>
            <a:graphicFrameLocks noGrp="1"/>
          </p:cNvGraphicFramePr>
          <p:nvPr>
            <p:ph idx="1"/>
            <p:extLst>
              <p:ext uri="{D42A27DB-BD31-4B8C-83A1-F6EECF244321}">
                <p14:modId xmlns:p14="http://schemas.microsoft.com/office/powerpoint/2010/main" val="2757244141"/>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2465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HELP</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This is where I copy and paste examples from shshistory.com that I use frequently, this is particularly helpful to constantly look back on.</a:t>
            </a:r>
          </a:p>
          <a:p>
            <a:pPr marL="0" indent="0">
              <a:lnSpc>
                <a:spcPct val="110000"/>
              </a:lnSpc>
              <a:buNone/>
            </a:pPr>
            <a:r>
              <a:rPr lang="en-US" dirty="0">
                <a:latin typeface="TW Cen MT"/>
              </a:rPr>
              <a:t>My Example:</a:t>
            </a:r>
            <a:endParaRPr lang="en-US" dirty="0">
              <a:ea typeface="+mn-lt"/>
              <a:cs typeface="+mn-lt"/>
            </a:endParaRPr>
          </a:p>
          <a:p>
            <a:pPr>
              <a:lnSpc>
                <a:spcPct val="100000"/>
              </a:lnSpc>
              <a:spcBef>
                <a:spcPts val="0"/>
              </a:spcBef>
            </a:pPr>
            <a:r>
              <a:rPr lang="en-US" dirty="0">
                <a:highlight>
                  <a:srgbClr val="FFFF00"/>
                </a:highlight>
                <a:ea typeface="+mn-lt"/>
                <a:cs typeface="+mn-lt"/>
              </a:rPr>
              <a:t>Validations</a:t>
            </a:r>
          </a:p>
          <a:p>
            <a:pPr>
              <a:lnSpc>
                <a:spcPct val="100000"/>
              </a:lnSpc>
              <a:spcBef>
                <a:spcPts val="0"/>
              </a:spcBef>
            </a:pPr>
            <a:r>
              <a:rPr lang="en-US" dirty="0">
                <a:highlight>
                  <a:srgbClr val="FFFF00"/>
                </a:highlight>
                <a:ea typeface="+mn-lt"/>
                <a:cs typeface="+mn-lt"/>
              </a:rPr>
              <a:t>Analysis</a:t>
            </a:r>
          </a:p>
          <a:p>
            <a:pPr>
              <a:lnSpc>
                <a:spcPct val="100000"/>
              </a:lnSpc>
              <a:spcBef>
                <a:spcPts val="0"/>
              </a:spcBef>
            </a:pPr>
            <a:r>
              <a:rPr lang="en-US" dirty="0">
                <a:highlight>
                  <a:srgbClr val="FFFF00"/>
                </a:highlight>
                <a:ea typeface="+mn-lt"/>
                <a:cs typeface="+mn-lt"/>
              </a:rPr>
              <a:t>Evaluation</a:t>
            </a:r>
          </a:p>
          <a:p>
            <a:pPr>
              <a:lnSpc>
                <a:spcPct val="100000"/>
              </a:lnSpc>
              <a:spcBef>
                <a:spcPts val="0"/>
              </a:spcBef>
            </a:pPr>
            <a:r>
              <a:rPr lang="en-US" dirty="0">
                <a:highlight>
                  <a:srgbClr val="FFFF00"/>
                </a:highlight>
                <a:ea typeface="+mn-lt"/>
                <a:cs typeface="+mn-lt"/>
              </a:rPr>
              <a:t>Studies Validation</a:t>
            </a:r>
          </a:p>
        </p:txBody>
      </p:sp>
    </p:spTree>
    <p:extLst>
      <p:ext uri="{BB962C8B-B14F-4D97-AF65-F5344CB8AC3E}">
        <p14:creationId xmlns:p14="http://schemas.microsoft.com/office/powerpoint/2010/main" val="1161910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5">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7">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9">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1">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53">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55">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Research</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3990265985"/>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0193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7CC3-3344-D6E8-BA18-3D97360A716B}"/>
              </a:ext>
            </a:extLst>
          </p:cNvPr>
          <p:cNvSpPr>
            <a:spLocks noGrp="1"/>
          </p:cNvSpPr>
          <p:nvPr>
            <p:ph type="title"/>
          </p:nvPr>
        </p:nvSpPr>
        <p:spPr/>
        <p:txBody>
          <a:bodyPr/>
          <a:lstStyle/>
          <a:p>
            <a:r>
              <a:rPr lang="en-US" dirty="0"/>
              <a:t>When researching</a:t>
            </a:r>
          </a:p>
        </p:txBody>
      </p:sp>
      <p:sp>
        <p:nvSpPr>
          <p:cNvPr id="3" name="Content Placeholder 2">
            <a:extLst>
              <a:ext uri="{FF2B5EF4-FFF2-40B4-BE49-F238E27FC236}">
                <a16:creationId xmlns:a16="http://schemas.microsoft.com/office/drawing/2014/main" id="{D99AE382-D4E2-E439-D243-C8F92FC82561}"/>
              </a:ext>
            </a:extLst>
          </p:cNvPr>
          <p:cNvSpPr>
            <a:spLocks noGrp="1"/>
          </p:cNvSpPr>
          <p:nvPr>
            <p:ph idx="1"/>
          </p:nvPr>
        </p:nvSpPr>
        <p:spPr/>
        <p:txBody>
          <a:bodyPr vert="horz" lIns="0" tIns="0" rIns="0" bIns="0" rtlCol="0" anchor="t">
            <a:normAutofit/>
          </a:bodyPr>
          <a:lstStyle/>
          <a:p>
            <a:r>
              <a:rPr lang="en-US" dirty="0"/>
              <a:t>You need specific places to store your data so it's easier to access and make notes on.</a:t>
            </a:r>
          </a:p>
          <a:p>
            <a:r>
              <a:rPr lang="en-US" dirty="0"/>
              <a:t>Once you find a folder it fits in add:</a:t>
            </a:r>
          </a:p>
          <a:p>
            <a:pPr marL="457200" indent="-457200">
              <a:buAutoNum type="arabicPeriod"/>
            </a:pPr>
            <a:r>
              <a:rPr lang="en-US" dirty="0"/>
              <a:t>Website link</a:t>
            </a:r>
          </a:p>
          <a:p>
            <a:pPr marL="457200" indent="-457200">
              <a:buAutoNum type="arabicPeriod"/>
            </a:pPr>
            <a:r>
              <a:rPr lang="en-US" dirty="0"/>
              <a:t>Author name</a:t>
            </a:r>
          </a:p>
          <a:p>
            <a:pPr marL="457200" indent="-457200">
              <a:buAutoNum type="arabicPeriod"/>
            </a:pPr>
            <a:r>
              <a:rPr lang="en-US" dirty="0"/>
              <a:t>Article title</a:t>
            </a:r>
          </a:p>
          <a:p>
            <a:pPr marL="457200" indent="-457200">
              <a:buAutoNum type="arabicPeriod"/>
            </a:pPr>
            <a:r>
              <a:rPr lang="en-US" dirty="0"/>
              <a:t>Notes about article</a:t>
            </a:r>
          </a:p>
        </p:txBody>
      </p:sp>
    </p:spTree>
    <p:extLst>
      <p:ext uri="{BB962C8B-B14F-4D97-AF65-F5344CB8AC3E}">
        <p14:creationId xmlns:p14="http://schemas.microsoft.com/office/powerpoint/2010/main" val="4234871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Scatter</a:t>
            </a:r>
            <a:br>
              <a:rPr lang="en-US" dirty="0"/>
            </a:br>
            <a:r>
              <a:rPr lang="en-US" dirty="0"/>
              <a:t>(research)</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When you are busy and don’t want to sort out the data yet, add just the website link and title and come back later to sort into which section it goes in (depending on how useful it was)</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3613873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Not use data</a:t>
            </a:r>
            <a:br>
              <a:rPr lang="en-US" dirty="0"/>
            </a:br>
            <a:r>
              <a:rPr lang="en-US" dirty="0">
                <a:ea typeface="+mj-lt"/>
                <a:cs typeface="+mj-lt"/>
              </a:rPr>
              <a:t>(research)</a:t>
            </a:r>
            <a:endParaRPr lang="en-US" dirty="0"/>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Pretty simple but this is where you put data that’s not helpful</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45220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ORGANIZATIONS</a:t>
            </a:r>
            <a:br>
              <a:rPr lang="en-US" dirty="0"/>
            </a:br>
            <a:r>
              <a:rPr lang="en-US" dirty="0">
                <a:ea typeface="+mj-lt"/>
                <a:cs typeface="+mj-lt"/>
              </a:rPr>
              <a:t>(research)</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Data that doesn’t have a specific author but is released from an organization</a:t>
            </a:r>
            <a:endParaRPr lang="en-US" dirty="0">
              <a:ea typeface="+mn-lt"/>
              <a:cs typeface="+mn-lt"/>
            </a:endParaRPr>
          </a:p>
        </p:txBody>
      </p:sp>
    </p:spTree>
    <p:extLst>
      <p:ext uri="{BB962C8B-B14F-4D97-AF65-F5344CB8AC3E}">
        <p14:creationId xmlns:p14="http://schemas.microsoft.com/office/powerpoint/2010/main" val="4233524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Experts</a:t>
            </a:r>
            <a:br>
              <a:rPr lang="en-US" dirty="0"/>
            </a:br>
            <a:r>
              <a:rPr lang="en-US" dirty="0">
                <a:ea typeface="+mj-lt"/>
                <a:cs typeface="+mj-lt"/>
              </a:rPr>
              <a:t>(research)</a:t>
            </a:r>
            <a:endParaRPr lang="en-US" dirty="0"/>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You can also make sub-folders specific to authors which is what I did. You add every article that’s useful by the same author in one place</a:t>
            </a:r>
          </a:p>
          <a:p>
            <a:pPr marL="0" indent="0">
              <a:lnSpc>
                <a:spcPct val="110000"/>
              </a:lnSpc>
              <a:buNone/>
            </a:pPr>
            <a:r>
              <a:rPr lang="en-US" dirty="0">
                <a:latin typeface="TW Cen MT"/>
                <a:ea typeface="+mn-lt"/>
                <a:cs typeface="+mn-lt"/>
              </a:rPr>
              <a:t>My Example:</a:t>
            </a:r>
            <a:endParaRPr lang="en-US" dirty="0">
              <a:ea typeface="+mn-lt"/>
              <a:cs typeface="+mn-lt"/>
            </a:endParaRPr>
          </a:p>
          <a:p>
            <a:pPr>
              <a:lnSpc>
                <a:spcPct val="100000"/>
              </a:lnSpc>
              <a:spcBef>
                <a:spcPts val="0"/>
              </a:spcBef>
            </a:pPr>
            <a:r>
              <a:rPr lang="en-US" dirty="0">
                <a:highlight>
                  <a:srgbClr val="FFFF00"/>
                </a:highlight>
                <a:latin typeface="TW Cen MT"/>
              </a:rPr>
              <a:t>Frost (expert)</a:t>
            </a:r>
          </a:p>
          <a:p>
            <a:pPr marL="0" indent="0">
              <a:lnSpc>
                <a:spcPct val="100000"/>
              </a:lnSpc>
              <a:spcBef>
                <a:spcPts val="0"/>
              </a:spcBef>
              <a:buNone/>
            </a:pPr>
            <a:r>
              <a:rPr lang="en-US" dirty="0">
                <a:highlight>
                  <a:srgbClr val="FFFF00"/>
                </a:highlight>
                <a:latin typeface="TW Cen MT"/>
              </a:rPr>
              <a:t>Article 1</a:t>
            </a:r>
          </a:p>
          <a:p>
            <a:pPr marL="0" indent="0">
              <a:lnSpc>
                <a:spcPct val="100000"/>
              </a:lnSpc>
              <a:spcBef>
                <a:spcPts val="0"/>
              </a:spcBef>
              <a:buNone/>
            </a:pPr>
            <a:r>
              <a:rPr lang="en-US" dirty="0">
                <a:highlight>
                  <a:srgbClr val="FFFF00"/>
                </a:highlight>
                <a:latin typeface="TW Cen MT"/>
              </a:rPr>
              <a:t>Article 2</a:t>
            </a:r>
          </a:p>
          <a:p>
            <a:pPr>
              <a:lnSpc>
                <a:spcPct val="100000"/>
              </a:lnSpc>
              <a:spcBef>
                <a:spcPts val="0"/>
              </a:spcBef>
            </a:pPr>
            <a:r>
              <a:rPr lang="en-US" dirty="0">
                <a:highlight>
                  <a:srgbClr val="FFFF00"/>
                </a:highlight>
                <a:latin typeface="TW Cen MT"/>
              </a:rPr>
              <a:t>Meyer (expert)</a:t>
            </a:r>
          </a:p>
          <a:p>
            <a:pPr marL="0" indent="0">
              <a:lnSpc>
                <a:spcPct val="100000"/>
              </a:lnSpc>
              <a:spcBef>
                <a:spcPts val="0"/>
              </a:spcBef>
              <a:buNone/>
            </a:pPr>
            <a:r>
              <a:rPr lang="en-US" dirty="0">
                <a:highlight>
                  <a:srgbClr val="FFFF00"/>
                </a:highlight>
                <a:latin typeface="TW Cen MT"/>
              </a:rPr>
              <a:t>Article 1</a:t>
            </a:r>
          </a:p>
          <a:p>
            <a:pPr marL="0" indent="0">
              <a:lnSpc>
                <a:spcPct val="100000"/>
              </a:lnSpc>
              <a:spcBef>
                <a:spcPts val="0"/>
              </a:spcBef>
              <a:buNone/>
            </a:pPr>
            <a:r>
              <a:rPr lang="en-US" dirty="0">
                <a:highlight>
                  <a:srgbClr val="FFFF00"/>
                </a:highlight>
                <a:latin typeface="TW Cen MT"/>
              </a:rPr>
              <a:t>Article 2</a:t>
            </a:r>
          </a:p>
          <a:p>
            <a:pPr marL="0" indent="0">
              <a:lnSpc>
                <a:spcPct val="100000"/>
              </a:lnSpc>
              <a:spcBef>
                <a:spcPts val="0"/>
              </a:spcBef>
              <a:buNone/>
            </a:pPr>
            <a:endParaRPr lang="en-US" dirty="0">
              <a:highlight>
                <a:srgbClr val="FFFF00"/>
              </a:highlight>
              <a:latin typeface="TW Cen MT"/>
            </a:endParaRPr>
          </a:p>
        </p:txBody>
      </p:sp>
    </p:spTree>
    <p:extLst>
      <p:ext uri="{BB962C8B-B14F-4D97-AF65-F5344CB8AC3E}">
        <p14:creationId xmlns:p14="http://schemas.microsoft.com/office/powerpoint/2010/main" val="3460565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Multi. Experts</a:t>
            </a:r>
            <a:br>
              <a:rPr lang="en-US" dirty="0"/>
            </a:br>
            <a:r>
              <a:rPr lang="en-US" dirty="0">
                <a:ea typeface="+mj-lt"/>
                <a:cs typeface="+mj-lt"/>
              </a:rPr>
              <a:t>(research)</a:t>
            </a:r>
            <a:endParaRPr lang="en-US" dirty="0"/>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Where you put articles that don’t include a main author you're using, and they have multiple people who published the article.</a:t>
            </a:r>
          </a:p>
          <a:p>
            <a:pPr marL="0" indent="0">
              <a:lnSpc>
                <a:spcPct val="110000"/>
              </a:lnSpc>
              <a:buNone/>
            </a:pPr>
            <a:endParaRPr lang="en-US" dirty="0">
              <a:latin typeface="TW Cen MT"/>
            </a:endParaRPr>
          </a:p>
        </p:txBody>
      </p:sp>
    </p:spTree>
    <p:extLst>
      <p:ext uri="{BB962C8B-B14F-4D97-AF65-F5344CB8AC3E}">
        <p14:creationId xmlns:p14="http://schemas.microsoft.com/office/powerpoint/2010/main" val="4017832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lstStyle/>
          <a:p>
            <a:r>
              <a:rPr lang="en-US" dirty="0"/>
              <a:t>Books</a:t>
            </a:r>
            <a:br>
              <a:rPr lang="en-US" dirty="0"/>
            </a:br>
            <a:r>
              <a:rPr lang="en-US" dirty="0">
                <a:ea typeface="+mj-lt"/>
                <a:cs typeface="+mj-lt"/>
              </a:rPr>
              <a:t>(research)</a:t>
            </a:r>
            <a:endParaRPr lang="en-US" dirty="0"/>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pPr marL="0" indent="0">
              <a:buNone/>
            </a:pPr>
            <a:r>
              <a:rPr lang="en-US" dirty="0">
                <a:ea typeface="+mn-lt"/>
                <a:cs typeface="+mn-lt"/>
              </a:rPr>
              <a:t>Every in person book you read (when you go to the library)</a:t>
            </a:r>
            <a:endParaRPr lang="en-US"/>
          </a:p>
          <a:p>
            <a:r>
              <a:rPr lang="en-US" dirty="0">
                <a:highlight>
                  <a:srgbClr val="FFFF00"/>
                </a:highlight>
                <a:ea typeface="+mn-lt"/>
                <a:cs typeface="+mn-lt"/>
              </a:rPr>
              <a:t>I recommend writing:</a:t>
            </a:r>
          </a:p>
          <a:p>
            <a:pPr marL="457200" indent="-457200">
              <a:buAutoNum type="arabicPeriod"/>
            </a:pPr>
            <a:r>
              <a:rPr lang="en-US" dirty="0">
                <a:highlight>
                  <a:srgbClr val="FFFF00"/>
                </a:highlight>
                <a:ea typeface="+mn-lt"/>
                <a:cs typeface="+mn-lt"/>
              </a:rPr>
              <a:t>Author</a:t>
            </a:r>
          </a:p>
          <a:p>
            <a:pPr marL="457200" indent="-457200">
              <a:buAutoNum type="arabicPeriod"/>
            </a:pPr>
            <a:r>
              <a:rPr lang="en-US" dirty="0">
                <a:highlight>
                  <a:srgbClr val="FFFF00"/>
                </a:highlight>
                <a:ea typeface="+mn-lt"/>
                <a:cs typeface="+mn-lt"/>
              </a:rPr>
              <a:t>Title</a:t>
            </a:r>
          </a:p>
          <a:p>
            <a:pPr marL="457200" indent="-457200">
              <a:buAutoNum type="arabicPeriod"/>
            </a:pPr>
            <a:r>
              <a:rPr lang="en-US" dirty="0">
                <a:highlight>
                  <a:srgbClr val="FFFF00"/>
                </a:highlight>
                <a:ea typeface="+mn-lt"/>
                <a:cs typeface="+mn-lt"/>
              </a:rPr>
              <a:t>DIRECT QUOTES (so when you don’t have the book anymore you can still use them)</a:t>
            </a:r>
          </a:p>
        </p:txBody>
      </p:sp>
    </p:spTree>
    <p:extLst>
      <p:ext uri="{BB962C8B-B14F-4D97-AF65-F5344CB8AC3E}">
        <p14:creationId xmlns:p14="http://schemas.microsoft.com/office/powerpoint/2010/main" val="796533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Finalized</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3093772328"/>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437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ECC0D7-4EA4-3BDD-15C8-1A9F96315564}"/>
              </a:ext>
            </a:extLst>
          </p:cNvPr>
          <p:cNvSpPr>
            <a:spLocks noGrp="1"/>
          </p:cNvSpPr>
          <p:nvPr>
            <p:ph type="title"/>
          </p:nvPr>
        </p:nvSpPr>
        <p:spPr>
          <a:xfrm>
            <a:off x="1371600" y="457200"/>
            <a:ext cx="4911393" cy="1556724"/>
          </a:xfrm>
        </p:spPr>
        <p:txBody>
          <a:bodyPr anchor="b">
            <a:normAutofit/>
          </a:bodyPr>
          <a:lstStyle/>
          <a:p>
            <a:pPr>
              <a:lnSpc>
                <a:spcPct val="90000"/>
              </a:lnSpc>
            </a:pPr>
            <a:r>
              <a:rPr lang="en-US" dirty="0"/>
              <a:t>Word organization method 1</a:t>
            </a:r>
            <a:endParaRPr lang="en-US"/>
          </a:p>
        </p:txBody>
      </p:sp>
      <p:sp>
        <p:nvSpPr>
          <p:cNvPr id="3" name="Content Placeholder 2">
            <a:extLst>
              <a:ext uri="{FF2B5EF4-FFF2-40B4-BE49-F238E27FC236}">
                <a16:creationId xmlns:a16="http://schemas.microsoft.com/office/drawing/2014/main" id="{AB12EADC-3072-437E-1862-FD39505EAD79}"/>
              </a:ext>
            </a:extLst>
          </p:cNvPr>
          <p:cNvSpPr>
            <a:spLocks noGrp="1"/>
          </p:cNvSpPr>
          <p:nvPr>
            <p:ph idx="1"/>
          </p:nvPr>
        </p:nvSpPr>
        <p:spPr>
          <a:xfrm>
            <a:off x="1371601" y="2345635"/>
            <a:ext cx="4911392" cy="3583940"/>
          </a:xfrm>
        </p:spPr>
        <p:txBody>
          <a:bodyPr vert="horz" lIns="0" tIns="0" rIns="0" bIns="0" rtlCol="0" anchor="t">
            <a:noAutofit/>
          </a:bodyPr>
          <a:lstStyle/>
          <a:p>
            <a:r>
              <a:rPr lang="en-US" sz="2000" dirty="0"/>
              <a:t>Create a word document</a:t>
            </a:r>
          </a:p>
          <a:p>
            <a:r>
              <a:rPr lang="en-US" sz="2000" dirty="0"/>
              <a:t>Exit word document</a:t>
            </a:r>
          </a:p>
          <a:p>
            <a:r>
              <a:rPr lang="en-US" sz="2000" dirty="0"/>
              <a:t>Scroll down to the list of recent word documents and on your new documents right side click "…"</a:t>
            </a:r>
          </a:p>
          <a:p>
            <a:r>
              <a:rPr lang="en-US" sz="2000" dirty="0"/>
              <a:t>A tab will pop open with "Open, Share, Add to, Favorite, Hide"</a:t>
            </a:r>
          </a:p>
          <a:p>
            <a:r>
              <a:rPr lang="en-US" sz="2000" dirty="0"/>
              <a:t>Click "Favorite"</a:t>
            </a:r>
          </a:p>
          <a:p>
            <a:r>
              <a:rPr lang="en-US" sz="2000" dirty="0"/>
              <a:t>Repeat for every word document</a:t>
            </a:r>
          </a:p>
          <a:p>
            <a:endParaRPr lang="en-US" sz="1600"/>
          </a:p>
        </p:txBody>
      </p:sp>
      <p:pic>
        <p:nvPicPr>
          <p:cNvPr id="7" name="Graphic 6" descr="Document">
            <a:extLst>
              <a:ext uri="{FF2B5EF4-FFF2-40B4-BE49-F238E27FC236}">
                <a16:creationId xmlns:a16="http://schemas.microsoft.com/office/drawing/2014/main" id="{221F6C1E-B962-3E0D-921D-BC62807330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4639" y="648307"/>
            <a:ext cx="5090161" cy="5090161"/>
          </a:xfrm>
          <a:prstGeom prst="rect">
            <a:avLst/>
          </a:prstGeom>
        </p:spPr>
      </p:pic>
      <p:sp>
        <p:nvSpPr>
          <p:cNvPr id="12" name="Rectangle 11">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6014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fontScale="90000"/>
          </a:bodyPr>
          <a:lstStyle/>
          <a:p>
            <a:r>
              <a:rPr lang="en-US" dirty="0"/>
              <a:t>Intro, first paragraph, second paragraph, mini conclusions, CONCLUSION</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In these, simply copy and paste your final essay so if you decide to edit or delete you have your original if you didn't like it.</a:t>
            </a:r>
          </a:p>
          <a:p>
            <a:pPr marL="0" indent="0">
              <a:buNone/>
            </a:pPr>
            <a:r>
              <a:rPr lang="en-US" dirty="0">
                <a:latin typeface="Tw Cen MT"/>
                <a:ea typeface="+mn-lt"/>
                <a:cs typeface="+mn-lt"/>
              </a:rPr>
              <a:t>(This helped me out because last minute I edited my entire essay and didn’t like it and didn’t save the original anywhere else but here)</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3970431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Intro quotes, first quotes, and second quotes</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In these, copy and paste what quotes you use in them and the links of the quotes. This makes the process of citation and references easier.</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4285678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Logs and proposal</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In these, copy and paste your final logs and proposal to look back to and edit later.</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553603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reflection</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2298298365"/>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264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Reflection</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You can put any old papers in this folder to reflect on, this can help you fix your past mistakes</a:t>
            </a:r>
          </a:p>
          <a:p>
            <a:r>
              <a:rPr lang="en-US" dirty="0">
                <a:latin typeface="Tw Cen MT"/>
                <a:ea typeface="+mn-lt"/>
                <a:cs typeface="+mn-lt"/>
              </a:rPr>
              <a:t>If you ask your teacher to look at your old papers, they can inform you of areas to improve which helps your new paper</a:t>
            </a:r>
          </a:p>
          <a:p>
            <a:pPr marL="0" indent="0">
              <a:lnSpc>
                <a:spcPct val="110000"/>
              </a:lnSpc>
              <a:buNone/>
            </a:pPr>
            <a:endParaRPr lang="en-US" dirty="0">
              <a:latin typeface="TW Cen MT"/>
              <a:ea typeface="+mn-lt"/>
              <a:cs typeface="+mn-lt"/>
            </a:endParaRPr>
          </a:p>
        </p:txBody>
      </p:sp>
    </p:spTree>
    <p:extLst>
      <p:ext uri="{BB962C8B-B14F-4D97-AF65-F5344CB8AC3E}">
        <p14:creationId xmlns:p14="http://schemas.microsoft.com/office/powerpoint/2010/main" val="3833830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5">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7">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9">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1">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53">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55">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Emerging themes</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4240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Emerging themes</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In this folder, I include class practices</a:t>
            </a:r>
          </a:p>
          <a:p>
            <a:pPr marL="0" indent="0">
              <a:lnSpc>
                <a:spcPct val="110000"/>
              </a:lnSpc>
              <a:buNone/>
            </a:pPr>
            <a:r>
              <a:rPr lang="en-US" dirty="0">
                <a:latin typeface="TW Cen MT"/>
              </a:rPr>
              <a:t>My Example:</a:t>
            </a:r>
            <a:endParaRPr lang="en-US" dirty="0">
              <a:ea typeface="+mn-lt"/>
              <a:cs typeface="+mn-lt"/>
            </a:endParaRPr>
          </a:p>
          <a:p>
            <a:pPr>
              <a:lnSpc>
                <a:spcPct val="100000"/>
              </a:lnSpc>
              <a:spcBef>
                <a:spcPts val="0"/>
              </a:spcBef>
            </a:pPr>
            <a:r>
              <a:rPr lang="en-US" dirty="0">
                <a:highlight>
                  <a:srgbClr val="FFFF00"/>
                </a:highlight>
                <a:latin typeface="TW Cen MT"/>
              </a:rPr>
              <a:t>Practice Validations</a:t>
            </a:r>
            <a:endParaRPr lang="en-US" dirty="0">
              <a:ea typeface="+mn-lt"/>
              <a:cs typeface="+mn-lt"/>
            </a:endParaRPr>
          </a:p>
          <a:p>
            <a:pPr>
              <a:lnSpc>
                <a:spcPct val="100000"/>
              </a:lnSpc>
              <a:spcBef>
                <a:spcPts val="0"/>
              </a:spcBef>
            </a:pPr>
            <a:r>
              <a:rPr lang="en-US" dirty="0">
                <a:highlight>
                  <a:srgbClr val="FFFF00"/>
                </a:highlight>
                <a:latin typeface="TW Cen MT"/>
              </a:rPr>
              <a:t>Practice Analysis</a:t>
            </a:r>
            <a:endParaRPr lang="en-US" dirty="0">
              <a:ea typeface="+mn-lt"/>
              <a:cs typeface="+mn-lt"/>
            </a:endParaRPr>
          </a:p>
          <a:p>
            <a:pPr>
              <a:lnSpc>
                <a:spcPct val="100000"/>
              </a:lnSpc>
              <a:spcBef>
                <a:spcPts val="0"/>
              </a:spcBef>
            </a:pPr>
            <a:r>
              <a:rPr lang="en-US" dirty="0">
                <a:highlight>
                  <a:srgbClr val="FFFF00"/>
                </a:highlight>
                <a:latin typeface="TW Cen MT"/>
              </a:rPr>
              <a:t>Practice Evaluation</a:t>
            </a:r>
            <a:endParaRPr lang="en-US" dirty="0">
              <a:ea typeface="+mn-lt"/>
              <a:cs typeface="+mn-lt"/>
            </a:endParaRPr>
          </a:p>
          <a:p>
            <a:pPr marL="0" indent="0">
              <a:lnSpc>
                <a:spcPct val="100000"/>
              </a:lnSpc>
              <a:spcBef>
                <a:spcPts val="0"/>
              </a:spcBef>
              <a:buNone/>
            </a:pPr>
            <a:endParaRPr lang="en-US" dirty="0">
              <a:highlight>
                <a:srgbClr val="FFFF00"/>
              </a:highlight>
              <a:latin typeface="TW Cen MT"/>
            </a:endParaRPr>
          </a:p>
        </p:txBody>
      </p:sp>
    </p:spTree>
    <p:extLst>
      <p:ext uri="{BB962C8B-B14F-4D97-AF65-F5344CB8AC3E}">
        <p14:creationId xmlns:p14="http://schemas.microsoft.com/office/powerpoint/2010/main" val="2411415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calendar</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1211681218"/>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8428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CALENDAR</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In this folder, I include her personal calendar and then your calendar should just be days you want to do specific stuff</a:t>
            </a:r>
          </a:p>
          <a:p>
            <a:pPr marL="0" indent="0">
              <a:lnSpc>
                <a:spcPct val="100000"/>
              </a:lnSpc>
              <a:spcBef>
                <a:spcPts val="0"/>
              </a:spcBef>
              <a:buNone/>
            </a:pPr>
            <a:endParaRPr lang="en-US" dirty="0">
              <a:highlight>
                <a:srgbClr val="FFFF00"/>
              </a:highlight>
              <a:latin typeface="TW Cen MT"/>
            </a:endParaRPr>
          </a:p>
        </p:txBody>
      </p:sp>
    </p:spTree>
    <p:extLst>
      <p:ext uri="{BB962C8B-B14F-4D97-AF65-F5344CB8AC3E}">
        <p14:creationId xmlns:p14="http://schemas.microsoft.com/office/powerpoint/2010/main" val="4066605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91C66-1A98-0F4C-61EA-1EC312C013E7}"/>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Annotated Bibliography</a:t>
            </a:r>
          </a:p>
        </p:txBody>
      </p:sp>
      <p:graphicFrame>
        <p:nvGraphicFramePr>
          <p:cNvPr id="26" name="Content Placeholder 2">
            <a:extLst>
              <a:ext uri="{FF2B5EF4-FFF2-40B4-BE49-F238E27FC236}">
                <a16:creationId xmlns:a16="http://schemas.microsoft.com/office/drawing/2014/main" id="{B6393E2E-E885-FC7E-0FC9-CF4E46E39740}"/>
              </a:ext>
            </a:extLst>
          </p:cNvPr>
          <p:cNvGraphicFramePr>
            <a:graphicFrameLocks noGrp="1"/>
          </p:cNvGraphicFramePr>
          <p:nvPr>
            <p:ph idx="1"/>
            <p:extLst>
              <p:ext uri="{D42A27DB-BD31-4B8C-83A1-F6EECF244321}">
                <p14:modId xmlns:p14="http://schemas.microsoft.com/office/powerpoint/2010/main" val="873168465"/>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44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39A81C-3E5B-C06A-4316-697A1B839B0B}"/>
              </a:ext>
            </a:extLst>
          </p:cNvPr>
          <p:cNvSpPr>
            <a:spLocks noGrp="1"/>
          </p:cNvSpPr>
          <p:nvPr>
            <p:ph idx="1"/>
          </p:nvPr>
        </p:nvSpPr>
        <p:spPr>
          <a:xfrm>
            <a:off x="1371600" y="2279374"/>
            <a:ext cx="5327373" cy="3601436"/>
          </a:xfrm>
        </p:spPr>
        <p:txBody>
          <a:bodyPr vert="horz" lIns="0" tIns="0" rIns="0" bIns="0" rtlCol="0" anchor="t">
            <a:noAutofit/>
          </a:bodyPr>
          <a:lstStyle/>
          <a:p>
            <a:pPr marL="0" indent="0">
              <a:buNone/>
            </a:pPr>
            <a:r>
              <a:rPr lang="en-US" sz="4000" b="1" dirty="0"/>
              <a:t>When Finished:</a:t>
            </a:r>
            <a:r>
              <a:rPr lang="en-US" sz="4000" dirty="0"/>
              <a:t> all your word documents for Global will be under "favorite", making them easy to access</a:t>
            </a:r>
            <a:endParaRPr lang="en-US"/>
          </a:p>
        </p:txBody>
      </p:sp>
      <p:sp>
        <p:nvSpPr>
          <p:cNvPr id="12" name="Rectangle 11">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Document">
            <a:extLst>
              <a:ext uri="{FF2B5EF4-FFF2-40B4-BE49-F238E27FC236}">
                <a16:creationId xmlns:a16="http://schemas.microsoft.com/office/drawing/2014/main" id="{14E5A139-596D-1247-0751-6B24FD1186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9796" y="1028699"/>
            <a:ext cx="4076701" cy="4076701"/>
          </a:xfrm>
          <a:prstGeom prst="rect">
            <a:avLst/>
          </a:prstGeom>
        </p:spPr>
      </p:pic>
    </p:spTree>
    <p:extLst>
      <p:ext uri="{BB962C8B-B14F-4D97-AF65-F5344CB8AC3E}">
        <p14:creationId xmlns:p14="http://schemas.microsoft.com/office/powerpoint/2010/main" val="2836009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B4DE-B614-C478-73CD-56D989C3AB33}"/>
              </a:ext>
            </a:extLst>
          </p:cNvPr>
          <p:cNvSpPr>
            <a:spLocks noGrp="1"/>
          </p:cNvSpPr>
          <p:nvPr>
            <p:ph type="title"/>
          </p:nvPr>
        </p:nvSpPr>
        <p:spPr/>
        <p:txBody>
          <a:bodyPr>
            <a:normAutofit/>
          </a:bodyPr>
          <a:lstStyle/>
          <a:p>
            <a:r>
              <a:rPr lang="en-US" dirty="0"/>
              <a:t>Annotated bibliography</a:t>
            </a:r>
          </a:p>
        </p:txBody>
      </p:sp>
      <p:sp>
        <p:nvSpPr>
          <p:cNvPr id="3" name="Content Placeholder 2">
            <a:extLst>
              <a:ext uri="{FF2B5EF4-FFF2-40B4-BE49-F238E27FC236}">
                <a16:creationId xmlns:a16="http://schemas.microsoft.com/office/drawing/2014/main" id="{6D7E00D8-BD09-0E42-F33E-F9E6790E6E1A}"/>
              </a:ext>
            </a:extLst>
          </p:cNvPr>
          <p:cNvSpPr>
            <a:spLocks noGrp="1"/>
          </p:cNvSpPr>
          <p:nvPr>
            <p:ph idx="1"/>
          </p:nvPr>
        </p:nvSpPr>
        <p:spPr/>
        <p:txBody>
          <a:bodyPr vert="horz" lIns="0" tIns="0" rIns="0" bIns="0" rtlCol="0" anchor="t">
            <a:normAutofit/>
          </a:bodyPr>
          <a:lstStyle/>
          <a:p>
            <a:r>
              <a:rPr lang="en-US" dirty="0"/>
              <a:t>Add every website link and book title you even remotely look at so you can show your teacher how much research you are accomplishing, plus it can be useful in your references.</a:t>
            </a:r>
            <a:endParaRPr lang="en-US" dirty="0">
              <a:latin typeface="Tw Cen MT"/>
            </a:endParaRPr>
          </a:p>
        </p:txBody>
      </p:sp>
    </p:spTree>
    <p:extLst>
      <p:ext uri="{BB962C8B-B14F-4D97-AF65-F5344CB8AC3E}">
        <p14:creationId xmlns:p14="http://schemas.microsoft.com/office/powerpoint/2010/main" val="239301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ECC0D7-4EA4-3BDD-15C8-1A9F96315564}"/>
              </a:ext>
            </a:extLst>
          </p:cNvPr>
          <p:cNvSpPr>
            <a:spLocks noGrp="1"/>
          </p:cNvSpPr>
          <p:nvPr>
            <p:ph type="title"/>
          </p:nvPr>
        </p:nvSpPr>
        <p:spPr>
          <a:xfrm>
            <a:off x="1371600" y="457200"/>
            <a:ext cx="4911393" cy="1556724"/>
          </a:xfrm>
        </p:spPr>
        <p:txBody>
          <a:bodyPr anchor="b">
            <a:normAutofit/>
          </a:bodyPr>
          <a:lstStyle/>
          <a:p>
            <a:pPr>
              <a:lnSpc>
                <a:spcPct val="90000"/>
              </a:lnSpc>
            </a:pPr>
            <a:r>
              <a:rPr lang="en-US" dirty="0"/>
              <a:t>Word organization method 2</a:t>
            </a:r>
          </a:p>
        </p:txBody>
      </p:sp>
      <p:sp>
        <p:nvSpPr>
          <p:cNvPr id="3" name="Content Placeholder 2">
            <a:extLst>
              <a:ext uri="{FF2B5EF4-FFF2-40B4-BE49-F238E27FC236}">
                <a16:creationId xmlns:a16="http://schemas.microsoft.com/office/drawing/2014/main" id="{AB12EADC-3072-437E-1862-FD39505EAD79}"/>
              </a:ext>
            </a:extLst>
          </p:cNvPr>
          <p:cNvSpPr>
            <a:spLocks noGrp="1"/>
          </p:cNvSpPr>
          <p:nvPr>
            <p:ph idx="1"/>
          </p:nvPr>
        </p:nvSpPr>
        <p:spPr>
          <a:xfrm>
            <a:off x="1371601" y="2345635"/>
            <a:ext cx="4911392" cy="3583940"/>
          </a:xfrm>
        </p:spPr>
        <p:txBody>
          <a:bodyPr vert="horz" lIns="0" tIns="0" rIns="0" bIns="0" rtlCol="0" anchor="t">
            <a:noAutofit/>
          </a:bodyPr>
          <a:lstStyle/>
          <a:p>
            <a:r>
              <a:rPr lang="en-US" sz="2000" dirty="0"/>
              <a:t>Create a word document</a:t>
            </a:r>
          </a:p>
          <a:p>
            <a:r>
              <a:rPr lang="en-US" sz="2000" dirty="0"/>
              <a:t>Pick a word or two correlating to your question (Mine is Non-Mono because my question was "Do we invalidate Non-monosexuals?")</a:t>
            </a:r>
          </a:p>
          <a:p>
            <a:r>
              <a:rPr lang="en-US" sz="2000" dirty="0"/>
              <a:t>Title every word document you use starting with your word, then add in parenthesis what the document is about</a:t>
            </a:r>
          </a:p>
          <a:p>
            <a:r>
              <a:rPr lang="en-US" sz="2000" dirty="0"/>
              <a:t>For Example: Non-Mono (Analysis)</a:t>
            </a:r>
          </a:p>
          <a:p>
            <a:endParaRPr lang="en-US" sz="1600"/>
          </a:p>
        </p:txBody>
      </p:sp>
      <p:pic>
        <p:nvPicPr>
          <p:cNvPr id="7" name="Graphic 6" descr="Document">
            <a:extLst>
              <a:ext uri="{FF2B5EF4-FFF2-40B4-BE49-F238E27FC236}">
                <a16:creationId xmlns:a16="http://schemas.microsoft.com/office/drawing/2014/main" id="{221F6C1E-B962-3E0D-921D-BC62807330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4639" y="648307"/>
            <a:ext cx="5090161" cy="5090161"/>
          </a:xfrm>
          <a:prstGeom prst="rect">
            <a:avLst/>
          </a:prstGeom>
        </p:spPr>
      </p:pic>
      <p:sp>
        <p:nvSpPr>
          <p:cNvPr id="12" name="Rectangle 11">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717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39A81C-3E5B-C06A-4316-697A1B839B0B}"/>
              </a:ext>
            </a:extLst>
          </p:cNvPr>
          <p:cNvSpPr>
            <a:spLocks noGrp="1"/>
          </p:cNvSpPr>
          <p:nvPr>
            <p:ph idx="1"/>
          </p:nvPr>
        </p:nvSpPr>
        <p:spPr>
          <a:xfrm>
            <a:off x="1371600" y="2279374"/>
            <a:ext cx="5327373" cy="3601436"/>
          </a:xfrm>
        </p:spPr>
        <p:txBody>
          <a:bodyPr vert="horz" lIns="0" tIns="0" rIns="0" bIns="0" rtlCol="0" anchor="t">
            <a:noAutofit/>
          </a:bodyPr>
          <a:lstStyle/>
          <a:p>
            <a:pPr marL="0" indent="0">
              <a:buNone/>
            </a:pPr>
            <a:r>
              <a:rPr lang="en-US" sz="3600" b="1" dirty="0"/>
              <a:t>When Finished:</a:t>
            </a:r>
            <a:r>
              <a:rPr lang="en-US" sz="3600" dirty="0"/>
              <a:t> all your word documents will have the same beginning title making them easy to access when typing in the search bar your specific word</a:t>
            </a:r>
            <a:endParaRPr lang="en-US"/>
          </a:p>
        </p:txBody>
      </p:sp>
      <p:sp>
        <p:nvSpPr>
          <p:cNvPr id="12" name="Rectangle 11">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Document">
            <a:extLst>
              <a:ext uri="{FF2B5EF4-FFF2-40B4-BE49-F238E27FC236}">
                <a16:creationId xmlns:a16="http://schemas.microsoft.com/office/drawing/2014/main" id="{14E5A139-596D-1247-0751-6B24FD1186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9796" y="1028699"/>
            <a:ext cx="4076701" cy="4076701"/>
          </a:xfrm>
          <a:prstGeom prst="rect">
            <a:avLst/>
          </a:prstGeom>
        </p:spPr>
      </p:pic>
    </p:spTree>
    <p:extLst>
      <p:ext uri="{BB962C8B-B14F-4D97-AF65-F5344CB8AC3E}">
        <p14:creationId xmlns:p14="http://schemas.microsoft.com/office/powerpoint/2010/main" val="2011427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EA7F1D-6737-4609-94CE-0E7C0CED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A0FCA68-3497-4CB3-8C25-B6AE87EF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4">
                  <a:alpha val="61000"/>
                </a:schemeClr>
              </a:gs>
              <a:gs pos="100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A3DC6B-18DE-4588-B321-8101DED54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0357" y="0"/>
            <a:ext cx="11711642" cy="6857998"/>
          </a:xfrm>
          <a:prstGeom prst="rect">
            <a:avLst/>
          </a:prstGeom>
          <a:gradFill>
            <a:gsLst>
              <a:gs pos="6000">
                <a:schemeClr val="accent6">
                  <a:lumMod val="75000"/>
                  <a:alpha val="93000"/>
                </a:schemeClr>
              </a:gs>
              <a:gs pos="100000">
                <a:schemeClr val="accent2">
                  <a:lumMod val="60000"/>
                  <a:lumOff val="40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A34BCD-93B4-45FF-9448-87F7C4311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1494"/>
            <a:ext cx="8153399" cy="6399306"/>
          </a:xfrm>
          <a:prstGeom prst="rect">
            <a:avLst/>
          </a:prstGeom>
          <a:gradFill>
            <a:gsLst>
              <a:gs pos="22000">
                <a:schemeClr val="accent2">
                  <a:alpha val="68000"/>
                </a:schemeClr>
              </a:gs>
              <a:gs pos="99000">
                <a:schemeClr val="accent5">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BF7F8F0-28A9-4A24-96A8-E5E423FBF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chemeClr val="accent6">
                  <a:alpha val="0"/>
                </a:schemeClr>
              </a:gs>
              <a:gs pos="85000">
                <a:schemeClr val="accent6">
                  <a:lumMod val="60000"/>
                  <a:lumOff val="40000"/>
                  <a:alpha val="2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ADEE5410-5DAB-442C-8E7B-CDAB35E75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
            <a:ext cx="12191999" cy="4399229"/>
          </a:xfrm>
          <a:prstGeom prst="rect">
            <a:avLst/>
          </a:prstGeom>
          <a:gradFill>
            <a:gsLst>
              <a:gs pos="22000">
                <a:schemeClr val="accent2">
                  <a:alpha val="49000"/>
                </a:schemeClr>
              </a:gs>
              <a:gs pos="99000">
                <a:schemeClr val="accent5">
                  <a:alpha val="62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74FEE8-57F9-4404-C562-7E44243CD176}"/>
              </a:ext>
            </a:extLst>
          </p:cNvPr>
          <p:cNvSpPr>
            <a:spLocks noGrp="1"/>
          </p:cNvSpPr>
          <p:nvPr>
            <p:ph type="ctrTitle"/>
          </p:nvPr>
        </p:nvSpPr>
        <p:spPr>
          <a:xfrm>
            <a:off x="1252170" y="1584183"/>
            <a:ext cx="10192208" cy="2431226"/>
          </a:xfrm>
        </p:spPr>
        <p:txBody>
          <a:bodyPr anchor="t">
            <a:normAutofit/>
          </a:bodyPr>
          <a:lstStyle/>
          <a:p>
            <a:pPr algn="r"/>
            <a:r>
              <a:rPr lang="en-US" sz="4400" dirty="0">
                <a:solidFill>
                  <a:schemeClr val="bg1"/>
                </a:solidFill>
              </a:rPr>
              <a:t>How to gain/organize scientific studies </a:t>
            </a:r>
          </a:p>
        </p:txBody>
      </p:sp>
    </p:spTree>
    <p:extLst>
      <p:ext uri="{BB962C8B-B14F-4D97-AF65-F5344CB8AC3E}">
        <p14:creationId xmlns:p14="http://schemas.microsoft.com/office/powerpoint/2010/main" val="3196226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7972CB59-D918-4C7F-5CF8-7EFA7AF5F4A3}"/>
              </a:ext>
            </a:extLst>
          </p:cNvPr>
          <p:cNvGraphicFramePr>
            <a:graphicFrameLocks noGrp="1"/>
          </p:cNvGraphicFramePr>
          <p:nvPr>
            <p:ph idx="1"/>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918442"/>
      </p:ext>
    </p:extLst>
  </p:cSld>
  <p:clrMapOvr>
    <a:masterClrMapping/>
  </p:clrMapOvr>
</p:sld>
</file>

<file path=ppt/theme/theme1.xml><?xml version="1.0" encoding="utf-8"?>
<a:theme xmlns:a="http://schemas.openxmlformats.org/drawingml/2006/main" name="GradientRiseVTI">
  <a:themeElements>
    <a:clrScheme name="AnalogousFromLightSeedLeftStep">
      <a:dk1>
        <a:srgbClr val="000000"/>
      </a:dk1>
      <a:lt1>
        <a:srgbClr val="FFFFFF"/>
      </a:lt1>
      <a:dk2>
        <a:srgbClr val="2E2441"/>
      </a:dk2>
      <a:lt2>
        <a:srgbClr val="E2E8E6"/>
      </a:lt2>
      <a:accent1>
        <a:srgbClr val="EE6EA3"/>
      </a:accent1>
      <a:accent2>
        <a:srgbClr val="EB4ED0"/>
      </a:accent2>
      <a:accent3>
        <a:srgbClr val="CF6EEE"/>
      </a:accent3>
      <a:accent4>
        <a:srgbClr val="834EEB"/>
      </a:accent4>
      <a:accent5>
        <a:srgbClr val="6E78EE"/>
      </a:accent5>
      <a:accent6>
        <a:srgbClr val="4E9CEB"/>
      </a:accent6>
      <a:hlink>
        <a:srgbClr val="578F78"/>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emplate>TF00001246</Template>
  <TotalTime>0</TotalTime>
  <Words>1473</Words>
  <Application>Microsoft Office PowerPoint</Application>
  <PresentationFormat>Widescreen</PresentationFormat>
  <Paragraphs>266</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Tw Cen MT</vt:lpstr>
      <vt:lpstr>Tw Cen MT</vt:lpstr>
      <vt:lpstr>GradientRiseVTI</vt:lpstr>
      <vt:lpstr>How to organize</vt:lpstr>
      <vt:lpstr>HOW TO ORGANIZE WORD DOCUMENTS</vt:lpstr>
      <vt:lpstr>PowerPoint Presentation</vt:lpstr>
      <vt:lpstr>Word organization method 1</vt:lpstr>
      <vt:lpstr>PowerPoint Presentation</vt:lpstr>
      <vt:lpstr>Word organization method 2</vt:lpstr>
      <vt:lpstr>PowerPoint Presentation</vt:lpstr>
      <vt:lpstr>How to gain/organize scientific studies </vt:lpstr>
      <vt:lpstr>PowerPoint Presentation</vt:lpstr>
      <vt:lpstr>When finding expert research</vt:lpstr>
      <vt:lpstr>Finding articles</vt:lpstr>
      <vt:lpstr>HOW TO ORGANIZE OneNote NOTEBOOK</vt:lpstr>
      <vt:lpstr>PowerPoint Presentation</vt:lpstr>
      <vt:lpstr>Normal outline</vt:lpstr>
      <vt:lpstr>My outline</vt:lpstr>
      <vt:lpstr>A look inside my folder</vt:lpstr>
      <vt:lpstr>How to read folder</vt:lpstr>
      <vt:lpstr>INSTRUCTIONS (HOW TO READ FOLDER)</vt:lpstr>
      <vt:lpstr>Terminology/Definition (HOW TO READ FOLDER)</vt:lpstr>
      <vt:lpstr>Data explanation (HOW TO READ FOLDER)</vt:lpstr>
      <vt:lpstr>Instructions</vt:lpstr>
      <vt:lpstr>Outline (Instructions)</vt:lpstr>
      <vt:lpstr>scaffolding (Instructions)</vt:lpstr>
      <vt:lpstr>introduction (Instructions)</vt:lpstr>
      <vt:lpstr>Mini conclusion (Instructions)</vt:lpstr>
      <vt:lpstr>plan (Instructions)</vt:lpstr>
      <vt:lpstr>TO DO</vt:lpstr>
      <vt:lpstr>TO DO</vt:lpstr>
      <vt:lpstr>help</vt:lpstr>
      <vt:lpstr>HELP</vt:lpstr>
      <vt:lpstr>Research</vt:lpstr>
      <vt:lpstr>When researching</vt:lpstr>
      <vt:lpstr>Scatter (research)</vt:lpstr>
      <vt:lpstr>Not use data (research)</vt:lpstr>
      <vt:lpstr>ORGANIZATIONS (research)</vt:lpstr>
      <vt:lpstr>Experts (research)</vt:lpstr>
      <vt:lpstr>Multi. Experts (research)</vt:lpstr>
      <vt:lpstr>Books (research)</vt:lpstr>
      <vt:lpstr>Finalized</vt:lpstr>
      <vt:lpstr>Intro, first paragraph, second paragraph, mini conclusions, CONCLUSION</vt:lpstr>
      <vt:lpstr>Intro quotes, first quotes, and second quotes</vt:lpstr>
      <vt:lpstr>Logs and proposal</vt:lpstr>
      <vt:lpstr>reflection</vt:lpstr>
      <vt:lpstr>Reflection</vt:lpstr>
      <vt:lpstr>Emerging themes</vt:lpstr>
      <vt:lpstr>Emerging themes</vt:lpstr>
      <vt:lpstr>calendar</vt:lpstr>
      <vt:lpstr>CALENDAR</vt:lpstr>
      <vt:lpstr>Annotated Bibliography</vt:lpstr>
      <vt:lpstr>Annotated 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Crihfield Sandy</dc:creator>
  <cp:lastModifiedBy>Crihfield Sandy</cp:lastModifiedBy>
  <cp:revision>774</cp:revision>
  <dcterms:created xsi:type="dcterms:W3CDTF">2022-04-05T11:41:17Z</dcterms:created>
  <dcterms:modified xsi:type="dcterms:W3CDTF">2022-05-13T15:32:56Z</dcterms:modified>
</cp:coreProperties>
</file>